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9"/>
  </p:notesMasterIdLst>
  <p:sldIdLst>
    <p:sldId id="262" r:id="rId2"/>
    <p:sldId id="261" r:id="rId3"/>
    <p:sldId id="263" r:id="rId4"/>
    <p:sldId id="256" r:id="rId5"/>
    <p:sldId id="259" r:id="rId6"/>
    <p:sldId id="257" r:id="rId7"/>
    <p:sldId id="258" r:id="rId8"/>
  </p:sldIdLst>
  <p:sldSz cx="9144000" cy="6858000" type="screen4x3"/>
  <p:notesSz cx="6858000" cy="9144000"/>
  <p:defaultTextStyle>
    <a:defPPr>
      <a:defRPr lang="zh-CN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2500" autoAdjust="0"/>
    <p:restoredTop sz="94660"/>
  </p:normalViewPr>
  <p:slideViewPr>
    <p:cSldViewPr>
      <p:cViewPr varScale="1">
        <p:scale>
          <a:sx n="65" d="100"/>
          <a:sy n="65" d="100"/>
        </p:scale>
        <p:origin x="-1662" y="-114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tableStyles" Target="tableStyle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theme" Target="theme/theme1.xml"/><Relationship Id="rId2" Type="http://schemas.openxmlformats.org/officeDocument/2006/relationships/slide" Target="slides/slid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viewProps" Target="viewProps.xml"/><Relationship Id="rId5" Type="http://schemas.openxmlformats.org/officeDocument/2006/relationships/slide" Target="slides/slide4.xml"/><Relationship Id="rId10" Type="http://schemas.openxmlformats.org/officeDocument/2006/relationships/presProps" Target="presProps.xml"/><Relationship Id="rId4" Type="http://schemas.openxmlformats.org/officeDocument/2006/relationships/slide" Target="slides/slide3.xml"/><Relationship Id="rId9" Type="http://schemas.openxmlformats.org/officeDocument/2006/relationships/notesMaster" Target="notesMasters/notesMaster1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页眉占位符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48447C07-6A85-4B99-8BB5-F35B8F3EEBE5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幻灯片图像占位符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CN" altLang="en-US"/>
          </a:p>
        </p:txBody>
      </p:sp>
      <p:sp>
        <p:nvSpPr>
          <p:cNvPr id="5" name="备注占位符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124E59E7-9BFA-47A1-BD86-547C03119EF9}" type="slidenum">
              <a:rPr lang="zh-CN" altLang="en-US" smtClean="0"/>
              <a:t>‹#›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4133955042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59E7-9BFA-47A1-BD86-547C03119EF9}" type="slidenum">
              <a:rPr lang="zh-CN" altLang="en-US" smtClean="0"/>
              <a:t>2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83020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幻灯片图像占位符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备注占位符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CN" altLang="en-US" dirty="0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124E59E7-9BFA-47A1-BD86-547C03119EF9}" type="slidenum">
              <a:rPr lang="zh-CN" altLang="en-US" smtClean="0"/>
              <a:t>3</a:t>
            </a:fld>
            <a:endParaRPr lang="zh-CN" altLang="en-US"/>
          </a:p>
        </p:txBody>
      </p:sp>
    </p:spTree>
    <p:extLst>
      <p:ext uri="{BB962C8B-B14F-4D97-AF65-F5344CB8AC3E}">
        <p14:creationId xmlns:p14="http://schemas.microsoft.com/office/powerpoint/2010/main" val="164188302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标题幻灯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副标题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zh-CN" altLang="en-US" smtClean="0"/>
              <a:t>单击此处编辑母版副标题样式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标题和竖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垂直排列标题与文本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竖排标题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竖排文字占位符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标题和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节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两栏内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4" name="内容占位符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5" name="文本占位符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6" name="内容占位符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7" name="日期占位符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8" name="页脚占位符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9" name="灯片编号占位符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仅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日期占位符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4" name="页脚占位符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5" name="灯片编号占位符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占位符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3" name="页脚占位符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4" name="灯片编号占位符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内容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内容占位符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图片与标题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图片占位符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zh-CN" altLang="en-US"/>
          </a:p>
        </p:txBody>
      </p:sp>
      <p:sp>
        <p:nvSpPr>
          <p:cNvPr id="4" name="文本占位符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zh-CN" altLang="en-US" smtClean="0"/>
              <a:t>单击此处编辑母版文本样式</a:t>
            </a:r>
          </a:p>
        </p:txBody>
      </p:sp>
      <p:sp>
        <p:nvSpPr>
          <p:cNvPr id="5" name="日期占位符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6" name="页脚占位符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zh-CN" altLang="en-US"/>
          </a:p>
        </p:txBody>
      </p:sp>
      <p:sp>
        <p:nvSpPr>
          <p:cNvPr id="7" name="灯片编号占位符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标题占位符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zh-CN" altLang="en-US" smtClean="0"/>
              <a:t>单击此处编辑母版标题样式</a:t>
            </a:r>
            <a:endParaRPr lang="zh-CN" altLang="en-US"/>
          </a:p>
        </p:txBody>
      </p:sp>
      <p:sp>
        <p:nvSpPr>
          <p:cNvPr id="3" name="文本占位符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zh-CN" altLang="en-US" smtClean="0"/>
              <a:t>单击此处编辑母版文本样式</a:t>
            </a:r>
          </a:p>
          <a:p>
            <a:pPr lvl="1"/>
            <a:r>
              <a:rPr lang="zh-CN" altLang="en-US" smtClean="0"/>
              <a:t>第二级</a:t>
            </a:r>
          </a:p>
          <a:p>
            <a:pPr lvl="2"/>
            <a:r>
              <a:rPr lang="zh-CN" altLang="en-US" smtClean="0"/>
              <a:t>第三级</a:t>
            </a:r>
          </a:p>
          <a:p>
            <a:pPr lvl="3"/>
            <a:r>
              <a:rPr lang="zh-CN" altLang="en-US" smtClean="0"/>
              <a:t>第四级</a:t>
            </a:r>
          </a:p>
          <a:p>
            <a:pPr lvl="4"/>
            <a:r>
              <a:rPr lang="zh-CN" altLang="en-US" smtClean="0"/>
              <a:t>第五级</a:t>
            </a:r>
            <a:endParaRPr lang="zh-CN" altLang="en-US"/>
          </a:p>
        </p:txBody>
      </p:sp>
      <p:sp>
        <p:nvSpPr>
          <p:cNvPr id="4" name="日期占位符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530820CF-B880-4189-942D-D702A7CBA730}" type="datetimeFigureOut">
              <a:rPr lang="zh-CN" altLang="en-US" smtClean="0"/>
              <a:t>2021/1/20</a:t>
            </a:fld>
            <a:endParaRPr lang="zh-CN" altLang="en-US"/>
          </a:p>
        </p:txBody>
      </p:sp>
      <p:sp>
        <p:nvSpPr>
          <p:cNvPr id="5" name="页脚占位符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zh-CN" altLang="en-US"/>
          </a:p>
        </p:txBody>
      </p:sp>
      <p:sp>
        <p:nvSpPr>
          <p:cNvPr id="6" name="灯片编号占位符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0C913308-F349-4B6D-A68A-DD1791B4A57B}" type="slidenum">
              <a:rPr lang="zh-CN" altLang="en-US" smtClean="0"/>
              <a:t>‹#›</a:t>
            </a:fld>
            <a:endParaRPr lang="zh-CN" alt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zh-CN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5.png"/><Relationship Id="rId5" Type="http://schemas.openxmlformats.org/officeDocument/2006/relationships/image" Target="../media/image4.png"/><Relationship Id="rId4" Type="http://schemas.openxmlformats.org/officeDocument/2006/relationships/image" Target="../media/image3.png"/></Relationships>
</file>

<file path=ppt/slides/_rels/slide2.xml.rels><?xml version="1.0" encoding="UTF-8" standalone="yes"?>
<Relationships xmlns="http://schemas.openxmlformats.org/package/2006/relationships"><Relationship Id="rId8" Type="http://schemas.openxmlformats.org/officeDocument/2006/relationships/image" Target="../media/image11.png"/><Relationship Id="rId3" Type="http://schemas.openxmlformats.org/officeDocument/2006/relationships/image" Target="../media/image6.png"/><Relationship Id="rId7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9.png"/><Relationship Id="rId5" Type="http://schemas.openxmlformats.org/officeDocument/2006/relationships/image" Target="../media/image8.png"/><Relationship Id="rId4" Type="http://schemas.openxmlformats.org/officeDocument/2006/relationships/image" Target="../media/image7.png"/><Relationship Id="rId9" Type="http://schemas.openxmlformats.org/officeDocument/2006/relationships/image" Target="../media/image12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3.png"/><Relationship Id="rId7" Type="http://schemas.openxmlformats.org/officeDocument/2006/relationships/image" Target="../media/image17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16.png"/><Relationship Id="rId5" Type="http://schemas.openxmlformats.org/officeDocument/2006/relationships/image" Target="../media/image15.png"/><Relationship Id="rId4" Type="http://schemas.openxmlformats.org/officeDocument/2006/relationships/image" Target="../media/image14.png"/></Relationships>
</file>

<file path=ppt/slides/_rels/slide4.xml.rels><?xml version="1.0" encoding="UTF-8" standalone="yes"?>
<Relationships xmlns="http://schemas.openxmlformats.org/package/2006/relationships"><Relationship Id="rId8" Type="http://schemas.openxmlformats.org/officeDocument/2006/relationships/image" Target="../media/image24.png"/><Relationship Id="rId13" Type="http://schemas.openxmlformats.org/officeDocument/2006/relationships/image" Target="../media/image29.png"/><Relationship Id="rId3" Type="http://schemas.openxmlformats.org/officeDocument/2006/relationships/image" Target="../media/image19.png"/><Relationship Id="rId7" Type="http://schemas.openxmlformats.org/officeDocument/2006/relationships/image" Target="../media/image23.png"/><Relationship Id="rId12" Type="http://schemas.openxmlformats.org/officeDocument/2006/relationships/image" Target="../media/image28.png"/><Relationship Id="rId2" Type="http://schemas.openxmlformats.org/officeDocument/2006/relationships/image" Target="../media/image1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22.png"/><Relationship Id="rId11" Type="http://schemas.openxmlformats.org/officeDocument/2006/relationships/image" Target="../media/image27.png"/><Relationship Id="rId5" Type="http://schemas.openxmlformats.org/officeDocument/2006/relationships/image" Target="../media/image21.png"/><Relationship Id="rId10" Type="http://schemas.openxmlformats.org/officeDocument/2006/relationships/image" Target="../media/image26.png"/><Relationship Id="rId4" Type="http://schemas.openxmlformats.org/officeDocument/2006/relationships/image" Target="../media/image20.png"/><Relationship Id="rId9" Type="http://schemas.openxmlformats.org/officeDocument/2006/relationships/image" Target="../media/image25.png"/><Relationship Id="rId14" Type="http://schemas.openxmlformats.org/officeDocument/2006/relationships/image" Target="../media/image30.png"/></Relationships>
</file>

<file path=ppt/slides/_rels/slide5.xml.rels><?xml version="1.0" encoding="UTF-8" standalone="yes"?>
<Relationships xmlns="http://schemas.openxmlformats.org/package/2006/relationships"><Relationship Id="rId8" Type="http://schemas.openxmlformats.org/officeDocument/2006/relationships/image" Target="../media/image37.png"/><Relationship Id="rId13" Type="http://schemas.openxmlformats.org/officeDocument/2006/relationships/image" Target="../media/image42.png"/><Relationship Id="rId18" Type="http://schemas.openxmlformats.org/officeDocument/2006/relationships/image" Target="../media/image47.png"/><Relationship Id="rId26" Type="http://schemas.openxmlformats.org/officeDocument/2006/relationships/image" Target="../media/image55.png"/><Relationship Id="rId3" Type="http://schemas.openxmlformats.org/officeDocument/2006/relationships/image" Target="../media/image32.png"/><Relationship Id="rId21" Type="http://schemas.openxmlformats.org/officeDocument/2006/relationships/image" Target="../media/image50.png"/><Relationship Id="rId7" Type="http://schemas.openxmlformats.org/officeDocument/2006/relationships/image" Target="../media/image36.png"/><Relationship Id="rId12" Type="http://schemas.openxmlformats.org/officeDocument/2006/relationships/image" Target="../media/image41.png"/><Relationship Id="rId17" Type="http://schemas.openxmlformats.org/officeDocument/2006/relationships/image" Target="../media/image46.png"/><Relationship Id="rId25" Type="http://schemas.openxmlformats.org/officeDocument/2006/relationships/image" Target="../media/image54.png"/><Relationship Id="rId2" Type="http://schemas.openxmlformats.org/officeDocument/2006/relationships/image" Target="../media/image31.png"/><Relationship Id="rId16" Type="http://schemas.openxmlformats.org/officeDocument/2006/relationships/image" Target="../media/image45.png"/><Relationship Id="rId20" Type="http://schemas.openxmlformats.org/officeDocument/2006/relationships/image" Target="../media/image49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35.png"/><Relationship Id="rId11" Type="http://schemas.openxmlformats.org/officeDocument/2006/relationships/image" Target="../media/image40.png"/><Relationship Id="rId24" Type="http://schemas.openxmlformats.org/officeDocument/2006/relationships/image" Target="../media/image53.png"/><Relationship Id="rId5" Type="http://schemas.openxmlformats.org/officeDocument/2006/relationships/image" Target="../media/image34.png"/><Relationship Id="rId15" Type="http://schemas.openxmlformats.org/officeDocument/2006/relationships/image" Target="../media/image44.png"/><Relationship Id="rId23" Type="http://schemas.openxmlformats.org/officeDocument/2006/relationships/image" Target="../media/image52.png"/><Relationship Id="rId10" Type="http://schemas.openxmlformats.org/officeDocument/2006/relationships/image" Target="../media/image39.png"/><Relationship Id="rId19" Type="http://schemas.openxmlformats.org/officeDocument/2006/relationships/image" Target="../media/image48.png"/><Relationship Id="rId4" Type="http://schemas.openxmlformats.org/officeDocument/2006/relationships/image" Target="../media/image33.png"/><Relationship Id="rId9" Type="http://schemas.openxmlformats.org/officeDocument/2006/relationships/image" Target="../media/image38.png"/><Relationship Id="rId14" Type="http://schemas.openxmlformats.org/officeDocument/2006/relationships/image" Target="../media/image43.png"/><Relationship Id="rId22" Type="http://schemas.openxmlformats.org/officeDocument/2006/relationships/image" Target="../media/image51.png"/></Relationships>
</file>

<file path=ppt/slides/_rels/slide6.xml.rels><?xml version="1.0" encoding="UTF-8" standalone="yes"?>
<Relationships xmlns="http://schemas.openxmlformats.org/package/2006/relationships"><Relationship Id="rId8" Type="http://schemas.openxmlformats.org/officeDocument/2006/relationships/image" Target="../media/image62.png"/><Relationship Id="rId13" Type="http://schemas.openxmlformats.org/officeDocument/2006/relationships/image" Target="../media/image67.png"/><Relationship Id="rId3" Type="http://schemas.openxmlformats.org/officeDocument/2006/relationships/image" Target="../media/image57.png"/><Relationship Id="rId7" Type="http://schemas.openxmlformats.org/officeDocument/2006/relationships/image" Target="../media/image61.png"/><Relationship Id="rId12" Type="http://schemas.openxmlformats.org/officeDocument/2006/relationships/image" Target="../media/image66.png"/><Relationship Id="rId2" Type="http://schemas.openxmlformats.org/officeDocument/2006/relationships/image" Target="../media/image56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60.png"/><Relationship Id="rId11" Type="http://schemas.openxmlformats.org/officeDocument/2006/relationships/image" Target="../media/image65.png"/><Relationship Id="rId5" Type="http://schemas.openxmlformats.org/officeDocument/2006/relationships/image" Target="../media/image59.png"/><Relationship Id="rId10" Type="http://schemas.openxmlformats.org/officeDocument/2006/relationships/image" Target="../media/image64.png"/><Relationship Id="rId4" Type="http://schemas.openxmlformats.org/officeDocument/2006/relationships/image" Target="../media/image58.png"/><Relationship Id="rId9" Type="http://schemas.openxmlformats.org/officeDocument/2006/relationships/image" Target="../media/image63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69.png"/><Relationship Id="rId7" Type="http://schemas.openxmlformats.org/officeDocument/2006/relationships/image" Target="../media/image73.png"/><Relationship Id="rId2" Type="http://schemas.openxmlformats.org/officeDocument/2006/relationships/image" Target="../media/image68.png"/><Relationship Id="rId1" Type="http://schemas.openxmlformats.org/officeDocument/2006/relationships/slideLayout" Target="../slideLayouts/slideLayout1.xml"/><Relationship Id="rId6" Type="http://schemas.openxmlformats.org/officeDocument/2006/relationships/image" Target="../media/image72.png"/><Relationship Id="rId5" Type="http://schemas.openxmlformats.org/officeDocument/2006/relationships/image" Target="../media/image71.png"/><Relationship Id="rId4" Type="http://schemas.openxmlformats.org/officeDocument/2006/relationships/image" Target="../media/image70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1356"/>
            <a:ext cx="1944216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Ep</a:t>
            </a:r>
            <a:r>
              <a:rPr lang="zh-CN" altLang="en-US" dirty="0" smtClean="0"/>
              <a:t>人员</a:t>
            </a:r>
            <a:r>
              <a:rPr lang="zh-CN" altLang="en-US" dirty="0" smtClean="0"/>
              <a:t>话费</a:t>
            </a:r>
            <a:r>
              <a:rPr lang="zh-CN" altLang="en-US" dirty="0"/>
              <a:t>详单</a:t>
            </a:r>
            <a:endParaRPr lang="zh-CN" altLang="en-US" dirty="0"/>
          </a:p>
        </p:txBody>
      </p:sp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2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41168" y="929117"/>
            <a:ext cx="2283764" cy="494815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1" name="TextBox 10"/>
          <p:cNvSpPr txBox="1"/>
          <p:nvPr/>
        </p:nvSpPr>
        <p:spPr>
          <a:xfrm>
            <a:off x="1920959" y="6290411"/>
            <a:ext cx="306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陈小芳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</a:t>
            </a:r>
            <a:r>
              <a:rPr lang="en-US" altLang="zh-CN" sz="1200" dirty="0" smtClean="0"/>
              <a:t>115</a:t>
            </a:r>
            <a:r>
              <a:rPr lang="zh-CN" altLang="en-US" sz="1200" dirty="0" smtClean="0"/>
              <a:t>元</a:t>
            </a:r>
            <a:endParaRPr lang="zh-CN" altLang="en-US" sz="1200" dirty="0"/>
          </a:p>
        </p:txBody>
      </p:sp>
      <p:pic>
        <p:nvPicPr>
          <p:cNvPr id="12" name="Picture 6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199759" y="916975"/>
            <a:ext cx="2507532" cy="543298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3" name="TextBox 12"/>
          <p:cNvSpPr txBox="1"/>
          <p:nvPr/>
        </p:nvSpPr>
        <p:spPr>
          <a:xfrm>
            <a:off x="4199759" y="6369401"/>
            <a:ext cx="306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孙永康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</a:t>
            </a:r>
            <a:r>
              <a:rPr lang="en-US" altLang="zh-CN" sz="1200" dirty="0"/>
              <a:t>1</a:t>
            </a:r>
            <a:r>
              <a:rPr lang="en-US" altLang="zh-CN" sz="1200" dirty="0" smtClean="0"/>
              <a:t>50</a:t>
            </a:r>
            <a:r>
              <a:rPr lang="zh-CN" altLang="en-US" sz="1200" dirty="0" smtClean="0"/>
              <a:t>元</a:t>
            </a:r>
            <a:endParaRPr lang="zh-CN" altLang="en-US" sz="1200" dirty="0"/>
          </a:p>
        </p:txBody>
      </p:sp>
      <p:pic>
        <p:nvPicPr>
          <p:cNvPr id="14" name="Picture 2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48031" y="869090"/>
            <a:ext cx="2304114" cy="498668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6618919" y="6392361"/>
            <a:ext cx="306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王青松</a:t>
            </a:r>
            <a:r>
              <a:rPr lang="en-US" altLang="zh-CN" sz="1200" dirty="0" smtClean="0"/>
              <a:t>12</a:t>
            </a:r>
            <a:r>
              <a:rPr lang="zh-CN" altLang="en-US" sz="1200" dirty="0" smtClean="0"/>
              <a:t>月</a:t>
            </a:r>
            <a:r>
              <a:rPr lang="en-US" altLang="zh-CN" sz="1200" dirty="0" smtClean="0"/>
              <a:t>151</a:t>
            </a:r>
            <a:r>
              <a:rPr lang="zh-CN" altLang="en-US" sz="1200" dirty="0" smtClean="0"/>
              <a:t>元</a:t>
            </a:r>
            <a:endParaRPr lang="zh-CN" altLang="en-US" sz="1200" dirty="0"/>
          </a:p>
        </p:txBody>
      </p:sp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" y="941098"/>
            <a:ext cx="1847324" cy="400007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2" name="Picture 4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13" y="2460235"/>
            <a:ext cx="1810849" cy="392109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8" name="TextBox 7"/>
          <p:cNvSpPr txBox="1"/>
          <p:nvPr/>
        </p:nvSpPr>
        <p:spPr>
          <a:xfrm>
            <a:off x="198911" y="6289774"/>
            <a:ext cx="3065649" cy="276999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sz="1200" dirty="0" smtClean="0"/>
              <a:t>纳纳</a:t>
            </a:r>
            <a:r>
              <a:rPr lang="en-US" altLang="zh-CN" sz="1200" dirty="0" smtClean="0"/>
              <a:t>11-12</a:t>
            </a:r>
            <a:r>
              <a:rPr lang="zh-CN" altLang="en-US" sz="1200" dirty="0" smtClean="0"/>
              <a:t>月</a:t>
            </a:r>
            <a:r>
              <a:rPr lang="en-US" altLang="zh-CN" sz="1200" dirty="0" smtClean="0"/>
              <a:t>100</a:t>
            </a:r>
            <a:r>
              <a:rPr lang="zh-CN" altLang="en-US" sz="1200" dirty="0" smtClean="0"/>
              <a:t>元话费</a:t>
            </a:r>
            <a:endParaRPr lang="zh-CN" altLang="en-US" sz="1200" dirty="0"/>
          </a:p>
        </p:txBody>
      </p:sp>
    </p:spTree>
    <p:extLst>
      <p:ext uri="{BB962C8B-B14F-4D97-AF65-F5344CB8AC3E}">
        <p14:creationId xmlns:p14="http://schemas.microsoft.com/office/powerpoint/2010/main" val="2038841698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1356"/>
            <a:ext cx="3528392" cy="1477328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客户招待</a:t>
            </a:r>
            <a:endParaRPr lang="en-US" altLang="zh-CN" dirty="0" smtClean="0"/>
          </a:p>
          <a:p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7</a:t>
            </a:r>
            <a:r>
              <a:rPr lang="zh-CN" altLang="en-US" dirty="0"/>
              <a:t>日客户招待餐费：</a:t>
            </a:r>
            <a:r>
              <a:rPr lang="en-US" altLang="zh-CN" dirty="0"/>
              <a:t>560</a:t>
            </a:r>
            <a:r>
              <a:rPr lang="zh-CN" altLang="en-US" dirty="0"/>
              <a:t>元（纳纳、大勇、</a:t>
            </a:r>
            <a:r>
              <a:rPr lang="en-US" altLang="zh-CN" dirty="0"/>
              <a:t>Maggie</a:t>
            </a:r>
            <a:r>
              <a:rPr lang="zh-CN" altLang="en-US" dirty="0"/>
              <a:t>、王琪）；</a:t>
            </a:r>
            <a:r>
              <a:rPr lang="en-US" altLang="zh-CN" dirty="0"/>
              <a:t>12</a:t>
            </a:r>
            <a:r>
              <a:rPr lang="zh-CN" altLang="en-US" dirty="0"/>
              <a:t>月</a:t>
            </a:r>
            <a:r>
              <a:rPr lang="en-US" altLang="zh-CN" dirty="0"/>
              <a:t>6</a:t>
            </a:r>
            <a:r>
              <a:rPr lang="zh-CN" altLang="en-US" dirty="0"/>
              <a:t>日</a:t>
            </a:r>
            <a:r>
              <a:rPr lang="en-US" altLang="zh-CN" dirty="0"/>
              <a:t>-10</a:t>
            </a:r>
            <a:r>
              <a:rPr lang="zh-CN" altLang="en-US" dirty="0"/>
              <a:t>日 请客户咖啡及糕点共</a:t>
            </a:r>
            <a:r>
              <a:rPr lang="en-US" altLang="zh-CN" dirty="0"/>
              <a:t>485</a:t>
            </a:r>
            <a:r>
              <a:rPr lang="zh-CN" altLang="en-US" dirty="0"/>
              <a:t>元</a:t>
            </a:r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003445" y="408825"/>
            <a:ext cx="2796491" cy="179923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74967" y="2132856"/>
            <a:ext cx="3783140" cy="239849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589226" y="2348880"/>
            <a:ext cx="3799198" cy="243659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5365" y="5027699"/>
            <a:ext cx="2095809" cy="133416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5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1978448" y="4963577"/>
            <a:ext cx="2305204" cy="146928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283652" y="5020989"/>
            <a:ext cx="2254399" cy="1443263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2697" y="5102936"/>
            <a:ext cx="2088232" cy="13613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76721297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TextBox 2"/>
          <p:cNvSpPr txBox="1"/>
          <p:nvPr/>
        </p:nvSpPr>
        <p:spPr>
          <a:xfrm>
            <a:off x="467544" y="251356"/>
            <a:ext cx="9217024" cy="584775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客户招待付款截图</a:t>
            </a:r>
            <a:endParaRPr lang="en-US" altLang="zh-CN" dirty="0" smtClean="0"/>
          </a:p>
          <a:p>
            <a:r>
              <a:rPr lang="en-US" altLang="zh-CN" sz="1400" dirty="0"/>
              <a:t>12</a:t>
            </a:r>
            <a:r>
              <a:rPr lang="zh-CN" altLang="en-US" sz="1400" dirty="0"/>
              <a:t>月</a:t>
            </a:r>
            <a:r>
              <a:rPr lang="en-US" altLang="zh-CN" sz="1400" dirty="0"/>
              <a:t>7</a:t>
            </a:r>
            <a:r>
              <a:rPr lang="zh-CN" altLang="en-US" sz="1400" dirty="0"/>
              <a:t>日客户招待餐费：</a:t>
            </a:r>
            <a:r>
              <a:rPr lang="en-US" altLang="zh-CN" sz="1400" dirty="0"/>
              <a:t>560</a:t>
            </a:r>
            <a:r>
              <a:rPr lang="zh-CN" altLang="en-US" sz="1400" dirty="0"/>
              <a:t>元（纳纳、大勇、</a:t>
            </a:r>
            <a:r>
              <a:rPr lang="en-US" altLang="zh-CN" sz="1400" dirty="0"/>
              <a:t>Maggie</a:t>
            </a:r>
            <a:r>
              <a:rPr lang="zh-CN" altLang="en-US" sz="1400" dirty="0"/>
              <a:t>、王琪）；</a:t>
            </a:r>
            <a:r>
              <a:rPr lang="en-US" altLang="zh-CN" sz="1400" dirty="0"/>
              <a:t>12</a:t>
            </a:r>
            <a:r>
              <a:rPr lang="zh-CN" altLang="en-US" sz="1400" dirty="0"/>
              <a:t>月</a:t>
            </a:r>
            <a:r>
              <a:rPr lang="en-US" altLang="zh-CN" sz="1400" dirty="0"/>
              <a:t>6</a:t>
            </a:r>
            <a:r>
              <a:rPr lang="zh-CN" altLang="en-US" sz="1400" dirty="0"/>
              <a:t>日</a:t>
            </a:r>
            <a:r>
              <a:rPr lang="en-US" altLang="zh-CN" sz="1400" dirty="0"/>
              <a:t>-10</a:t>
            </a:r>
            <a:r>
              <a:rPr lang="zh-CN" altLang="en-US" sz="1400" dirty="0"/>
              <a:t>日 请客户咖啡及糕点共</a:t>
            </a:r>
            <a:r>
              <a:rPr lang="en-US" altLang="zh-CN" sz="1400" dirty="0"/>
              <a:t>485</a:t>
            </a:r>
            <a:r>
              <a:rPr lang="zh-CN" altLang="en-US" sz="1400" dirty="0"/>
              <a:t>元</a:t>
            </a:r>
          </a:p>
        </p:txBody>
      </p:sp>
      <p:pic>
        <p:nvPicPr>
          <p:cNvPr id="3074" name="Picture 2"/>
          <p:cNvPicPr>
            <a:picLocks noChangeAspect="1" noChangeArrowheads="1"/>
          </p:cNvPicPr>
          <p:nvPr/>
        </p:nvPicPr>
        <p:blipFill>
          <a:blip r:embed="rId3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4" y="1728684"/>
            <a:ext cx="1683128" cy="36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5" name="Picture 3"/>
          <p:cNvPicPr>
            <a:picLocks noChangeAspect="1" noChangeArrowheads="1"/>
          </p:cNvPicPr>
          <p:nvPr/>
        </p:nvPicPr>
        <p:blipFill>
          <a:blip r:embed="rId4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154121" y="1728684"/>
            <a:ext cx="1683128" cy="364453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6" name="Picture 4"/>
          <p:cNvPicPr>
            <a:picLocks noChangeAspect="1" noChangeArrowheads="1"/>
          </p:cNvPicPr>
          <p:nvPr/>
        </p:nvPicPr>
        <p:blipFill>
          <a:blip r:embed="rId5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5112" y="1681452"/>
            <a:ext cx="1704940" cy="36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7" name="Picture 5"/>
          <p:cNvPicPr>
            <a:picLocks noChangeAspect="1" noChangeArrowheads="1"/>
          </p:cNvPicPr>
          <p:nvPr/>
        </p:nvPicPr>
        <p:blipFill>
          <a:blip r:embed="rId6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30052" y="1681452"/>
            <a:ext cx="1704940" cy="3691764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3078" name="Picture 6"/>
          <p:cNvPicPr>
            <a:picLocks noChangeAspect="1" noChangeArrowheads="1"/>
          </p:cNvPicPr>
          <p:nvPr/>
        </p:nvPicPr>
        <p:blipFill>
          <a:blip r:embed="rId7" cstate="print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198067" y="1700808"/>
            <a:ext cx="1729256" cy="3744416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58852830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683568" y="332656"/>
            <a:ext cx="1656184" cy="646331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</a:t>
            </a:r>
          </a:p>
          <a:p>
            <a:endParaRPr lang="zh-CN" altLang="en-US" dirty="0"/>
          </a:p>
        </p:txBody>
      </p:sp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7543" y="1052736"/>
            <a:ext cx="3744417" cy="72126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7" name="TextBox 6"/>
          <p:cNvSpPr txBox="1"/>
          <p:nvPr/>
        </p:nvSpPr>
        <p:spPr>
          <a:xfrm>
            <a:off x="683567" y="2132856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餐费</a:t>
            </a:r>
            <a:endParaRPr lang="zh-CN" altLang="en-US" dirty="0"/>
          </a:p>
        </p:txBody>
      </p:sp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83568" y="2809874"/>
            <a:ext cx="2980214" cy="169924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9" name="图片 8"/>
          <p:cNvPicPr/>
          <p:nvPr/>
        </p:nvPicPr>
        <p:blipFill>
          <a:blip r:embed="rId4"/>
          <a:stretch>
            <a:fillRect/>
          </a:stretch>
        </p:blipFill>
        <p:spPr>
          <a:xfrm>
            <a:off x="683568" y="4512748"/>
            <a:ext cx="2808312" cy="932476"/>
          </a:xfrm>
          <a:prstGeom prst="rect">
            <a:avLst/>
          </a:prstGeom>
        </p:spPr>
      </p:pic>
      <p:pic>
        <p:nvPicPr>
          <p:cNvPr id="1028" name="Picture 4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91880" y="4085158"/>
            <a:ext cx="1885950" cy="1952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9" name="Picture 5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809350" y="321770"/>
            <a:ext cx="244792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2" name="TextBox 11"/>
          <p:cNvSpPr txBox="1"/>
          <p:nvPr/>
        </p:nvSpPr>
        <p:spPr>
          <a:xfrm>
            <a:off x="4296713" y="375229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/>
              <a:t>2</a:t>
            </a:r>
            <a:endParaRPr lang="zh-CN" altLang="en-US" dirty="0"/>
          </a:p>
        </p:txBody>
      </p:sp>
      <p:sp>
        <p:nvSpPr>
          <p:cNvPr id="13" name="TextBox 12"/>
          <p:cNvSpPr txBox="1"/>
          <p:nvPr/>
        </p:nvSpPr>
        <p:spPr>
          <a:xfrm>
            <a:off x="5168348" y="140466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4</a:t>
            </a:r>
            <a:endParaRPr lang="zh-CN" altLang="en-US" dirty="0"/>
          </a:p>
        </p:txBody>
      </p:sp>
      <p:pic>
        <p:nvPicPr>
          <p:cNvPr id="1030" name="Picture 6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5508104" y="1052736"/>
            <a:ext cx="2362200" cy="933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5" name="TextBox 14"/>
          <p:cNvSpPr txBox="1"/>
          <p:nvPr/>
        </p:nvSpPr>
        <p:spPr>
          <a:xfrm>
            <a:off x="5786384" y="2527214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5</a:t>
            </a:r>
            <a:endParaRPr lang="zh-CN" altLang="en-US" dirty="0"/>
          </a:p>
        </p:txBody>
      </p:sp>
      <p:pic>
        <p:nvPicPr>
          <p:cNvPr id="1031" name="Picture 7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2593423"/>
            <a:ext cx="216217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7" name="TextBox 16"/>
          <p:cNvSpPr txBox="1"/>
          <p:nvPr/>
        </p:nvSpPr>
        <p:spPr>
          <a:xfrm>
            <a:off x="5952897" y="3988835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6</a:t>
            </a:r>
            <a:endParaRPr lang="zh-CN" altLang="en-US" dirty="0"/>
          </a:p>
        </p:txBody>
      </p:sp>
      <p:pic>
        <p:nvPicPr>
          <p:cNvPr id="1032" name="Picture 8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4158142"/>
            <a:ext cx="19812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3" name="Picture 9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034907" y="4537596"/>
            <a:ext cx="3190875" cy="5238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4" name="Picture 10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136527" y="5061471"/>
            <a:ext cx="2114550" cy="4381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5" name="Picture 11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361480" y="5499621"/>
            <a:ext cx="2171700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22" name="TextBox 21"/>
          <p:cNvSpPr txBox="1"/>
          <p:nvPr/>
        </p:nvSpPr>
        <p:spPr>
          <a:xfrm>
            <a:off x="3512164" y="2224091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3</a:t>
            </a:r>
            <a:endParaRPr lang="zh-CN" altLang="en-US" dirty="0"/>
          </a:p>
        </p:txBody>
      </p:sp>
      <p:pic>
        <p:nvPicPr>
          <p:cNvPr id="1036" name="Picture 12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697814" y="2538701"/>
            <a:ext cx="21336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37" name="Picture 13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734587" y="2990850"/>
            <a:ext cx="2051798" cy="670627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12662958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323528" y="367626"/>
            <a:ext cx="1872208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zh-CN" altLang="en-US" dirty="0" smtClean="0"/>
              <a:t>小胖</a:t>
            </a:r>
            <a:endParaRPr lang="zh-CN" altLang="en-US" dirty="0"/>
          </a:p>
        </p:txBody>
      </p:sp>
      <p:pic>
        <p:nvPicPr>
          <p:cNvPr id="4098" name="Picture 2"/>
          <p:cNvPicPr>
            <a:picLocks noChangeAspect="1" noChangeArrowheads="1"/>
          </p:cNvPicPr>
          <p:nvPr/>
        </p:nvPicPr>
        <p:blipFill>
          <a:blip r:embed="rId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1" y="895350"/>
            <a:ext cx="2400300" cy="25336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099" name="Picture 3"/>
          <p:cNvPicPr>
            <a:picLocks noChangeAspect="1" noChangeArrowheads="1"/>
          </p:cNvPicPr>
          <p:nvPr/>
        </p:nvPicPr>
        <p:blipFill>
          <a:blip r:embed="rId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9351" y="3429000"/>
            <a:ext cx="2105025" cy="7620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0" name="Picture 4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-719" y="4365104"/>
            <a:ext cx="2124075" cy="1238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1" name="Picture 5"/>
          <p:cNvPicPr>
            <a:picLocks noChangeAspect="1" noChangeArrowheads="1"/>
          </p:cNvPicPr>
          <p:nvPr/>
        </p:nvPicPr>
        <p:blipFill>
          <a:blip r:embed="rId5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5603130"/>
            <a:ext cx="2057400" cy="4286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2" name="Picture 6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8274" y="6031755"/>
            <a:ext cx="1714500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3" name="Picture 7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82937" y="895350"/>
            <a:ext cx="1866900" cy="3714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4" name="Picture 8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519437" y="1266825"/>
            <a:ext cx="1866900" cy="6381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5" name="Picture 9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62287" y="1909762"/>
            <a:ext cx="1924050" cy="5048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6" name="Picture 10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8" y="2443163"/>
            <a:ext cx="1933575" cy="6572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7" name="Picture 11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95674" y="3163888"/>
            <a:ext cx="2133600" cy="13811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8" name="Picture 12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482478" y="4545013"/>
            <a:ext cx="2257425" cy="4857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09" name="Picture 13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86136" y="5050904"/>
            <a:ext cx="2352675" cy="4762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4110" name="Picture 14"/>
          <p:cNvPicPr>
            <a:picLocks noChangeAspect="1" noChangeArrowheads="1"/>
          </p:cNvPicPr>
          <p:nvPr/>
        </p:nvPicPr>
        <p:blipFill>
          <a:blip r:embed="rId1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4616574" y="971549"/>
            <a:ext cx="2066925" cy="122872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8" name="图片 17"/>
          <p:cNvPicPr/>
          <p:nvPr/>
        </p:nvPicPr>
        <p:blipFill>
          <a:blip r:embed="rId15"/>
          <a:stretch>
            <a:fillRect/>
          </a:stretch>
        </p:blipFill>
        <p:spPr>
          <a:xfrm>
            <a:off x="4738811" y="2200274"/>
            <a:ext cx="2476500" cy="63817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16"/>
          <a:stretch>
            <a:fillRect/>
          </a:stretch>
        </p:blipFill>
        <p:spPr>
          <a:xfrm>
            <a:off x="4738811" y="2918460"/>
            <a:ext cx="2409190" cy="574040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17"/>
          <a:stretch>
            <a:fillRect/>
          </a:stretch>
        </p:blipFill>
        <p:spPr>
          <a:xfrm>
            <a:off x="4796913" y="3599180"/>
            <a:ext cx="2360295" cy="591820"/>
          </a:xfrm>
          <a:prstGeom prst="rect">
            <a:avLst/>
          </a:prstGeom>
        </p:spPr>
      </p:pic>
      <p:pic>
        <p:nvPicPr>
          <p:cNvPr id="21" name="图片 20"/>
          <p:cNvPicPr/>
          <p:nvPr/>
        </p:nvPicPr>
        <p:blipFill>
          <a:blip r:embed="rId18"/>
          <a:stretch>
            <a:fillRect/>
          </a:stretch>
        </p:blipFill>
        <p:spPr>
          <a:xfrm>
            <a:off x="4796913" y="4178300"/>
            <a:ext cx="2466975" cy="600075"/>
          </a:xfrm>
          <a:prstGeom prst="rect">
            <a:avLst/>
          </a:prstGeom>
        </p:spPr>
      </p:pic>
      <p:pic>
        <p:nvPicPr>
          <p:cNvPr id="22" name="图片 21"/>
          <p:cNvPicPr/>
          <p:nvPr/>
        </p:nvPicPr>
        <p:blipFill>
          <a:blip r:embed="rId19"/>
          <a:stretch>
            <a:fillRect/>
          </a:stretch>
        </p:blipFill>
        <p:spPr>
          <a:xfrm>
            <a:off x="4959201" y="4773295"/>
            <a:ext cx="2459990" cy="514985"/>
          </a:xfrm>
          <a:prstGeom prst="rect">
            <a:avLst/>
          </a:prstGeom>
        </p:spPr>
      </p:pic>
      <p:pic>
        <p:nvPicPr>
          <p:cNvPr id="23" name="图片 22"/>
          <p:cNvPicPr/>
          <p:nvPr/>
        </p:nvPicPr>
        <p:blipFill>
          <a:blip r:embed="rId20"/>
          <a:stretch>
            <a:fillRect/>
          </a:stretch>
        </p:blipFill>
        <p:spPr>
          <a:xfrm>
            <a:off x="4894341" y="5306174"/>
            <a:ext cx="2423795" cy="594360"/>
          </a:xfrm>
          <a:prstGeom prst="rect">
            <a:avLst/>
          </a:prstGeom>
        </p:spPr>
      </p:pic>
      <p:pic>
        <p:nvPicPr>
          <p:cNvPr id="24" name="图片 23"/>
          <p:cNvPicPr/>
          <p:nvPr/>
        </p:nvPicPr>
        <p:blipFill>
          <a:blip r:embed="rId21"/>
          <a:stretch>
            <a:fillRect/>
          </a:stretch>
        </p:blipFill>
        <p:spPr>
          <a:xfrm>
            <a:off x="2132092" y="5592876"/>
            <a:ext cx="2487930" cy="615315"/>
          </a:xfrm>
          <a:prstGeom prst="rect">
            <a:avLst/>
          </a:prstGeom>
        </p:spPr>
      </p:pic>
      <p:pic>
        <p:nvPicPr>
          <p:cNvPr id="25" name="图片 24"/>
          <p:cNvPicPr/>
          <p:nvPr/>
        </p:nvPicPr>
        <p:blipFill>
          <a:blip r:embed="rId22"/>
          <a:stretch>
            <a:fillRect/>
          </a:stretch>
        </p:blipFill>
        <p:spPr>
          <a:xfrm>
            <a:off x="5197435" y="438149"/>
            <a:ext cx="2562225" cy="533400"/>
          </a:xfrm>
          <a:prstGeom prst="rect">
            <a:avLst/>
          </a:prstGeom>
        </p:spPr>
      </p:pic>
      <p:pic>
        <p:nvPicPr>
          <p:cNvPr id="26" name="图片 25"/>
          <p:cNvPicPr/>
          <p:nvPr/>
        </p:nvPicPr>
        <p:blipFill>
          <a:blip r:embed="rId23"/>
          <a:stretch>
            <a:fillRect/>
          </a:stretch>
        </p:blipFill>
        <p:spPr>
          <a:xfrm>
            <a:off x="2649860" y="114299"/>
            <a:ext cx="2600325" cy="590550"/>
          </a:xfrm>
          <a:prstGeom prst="rect">
            <a:avLst/>
          </a:prstGeom>
        </p:spPr>
      </p:pic>
      <p:pic>
        <p:nvPicPr>
          <p:cNvPr id="27" name="图片 26"/>
          <p:cNvPicPr/>
          <p:nvPr/>
        </p:nvPicPr>
        <p:blipFill>
          <a:blip r:embed="rId24"/>
          <a:stretch>
            <a:fillRect/>
          </a:stretch>
        </p:blipFill>
        <p:spPr>
          <a:xfrm>
            <a:off x="7198543" y="1106486"/>
            <a:ext cx="2486025" cy="542925"/>
          </a:xfrm>
          <a:prstGeom prst="rect">
            <a:avLst/>
          </a:prstGeom>
        </p:spPr>
      </p:pic>
      <p:pic>
        <p:nvPicPr>
          <p:cNvPr id="28" name="图片 27"/>
          <p:cNvPicPr/>
          <p:nvPr/>
        </p:nvPicPr>
        <p:blipFill>
          <a:blip r:embed="rId25"/>
          <a:stretch>
            <a:fillRect/>
          </a:stretch>
        </p:blipFill>
        <p:spPr>
          <a:xfrm>
            <a:off x="7389042" y="1993583"/>
            <a:ext cx="2105025" cy="1170305"/>
          </a:xfrm>
          <a:prstGeom prst="rect">
            <a:avLst/>
          </a:prstGeom>
        </p:spPr>
      </p:pic>
      <p:pic>
        <p:nvPicPr>
          <p:cNvPr id="4111" name="Picture 15"/>
          <p:cNvPicPr>
            <a:picLocks noChangeAspect="1" noChangeArrowheads="1"/>
          </p:cNvPicPr>
          <p:nvPr/>
        </p:nvPicPr>
        <p:blipFill>
          <a:blip r:embed="rId2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7272520" y="3318192"/>
            <a:ext cx="2105025" cy="5619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364081120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TextBox 6"/>
          <p:cNvSpPr txBox="1"/>
          <p:nvPr/>
        </p:nvSpPr>
        <p:spPr>
          <a:xfrm>
            <a:off x="683567" y="260648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8</a:t>
            </a:r>
            <a:endParaRPr lang="zh-CN" altLang="en-US" dirty="0"/>
          </a:p>
        </p:txBody>
      </p:sp>
      <p:pic>
        <p:nvPicPr>
          <p:cNvPr id="10" name="图片 9"/>
          <p:cNvPicPr/>
          <p:nvPr/>
        </p:nvPicPr>
        <p:blipFill>
          <a:blip r:embed="rId2"/>
          <a:stretch>
            <a:fillRect/>
          </a:stretch>
        </p:blipFill>
        <p:spPr>
          <a:xfrm>
            <a:off x="827584" y="629980"/>
            <a:ext cx="2106930" cy="563245"/>
          </a:xfrm>
          <a:prstGeom prst="rect">
            <a:avLst/>
          </a:prstGeom>
        </p:spPr>
      </p:pic>
      <p:pic>
        <p:nvPicPr>
          <p:cNvPr id="11" name="图片 10"/>
          <p:cNvPicPr/>
          <p:nvPr/>
        </p:nvPicPr>
        <p:blipFill>
          <a:blip r:embed="rId3"/>
          <a:stretch>
            <a:fillRect/>
          </a:stretch>
        </p:blipFill>
        <p:spPr>
          <a:xfrm>
            <a:off x="746939" y="1256725"/>
            <a:ext cx="2187575" cy="629920"/>
          </a:xfrm>
          <a:prstGeom prst="rect">
            <a:avLst/>
          </a:prstGeom>
        </p:spPr>
      </p:pic>
      <p:pic>
        <p:nvPicPr>
          <p:cNvPr id="2051" name="Picture 3"/>
          <p:cNvPicPr>
            <a:picLocks noChangeAspect="1" noChangeArrowheads="1"/>
          </p:cNvPicPr>
          <p:nvPr/>
        </p:nvPicPr>
        <p:blipFill>
          <a:blip r:embed="rId4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827584" y="1950145"/>
            <a:ext cx="207645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3" name="图片 12"/>
          <p:cNvPicPr/>
          <p:nvPr/>
        </p:nvPicPr>
        <p:blipFill>
          <a:blip r:embed="rId5"/>
          <a:stretch>
            <a:fillRect/>
          </a:stretch>
        </p:blipFill>
        <p:spPr>
          <a:xfrm>
            <a:off x="3059832" y="708214"/>
            <a:ext cx="1317173" cy="970022"/>
          </a:xfrm>
          <a:prstGeom prst="rect">
            <a:avLst/>
          </a:prstGeom>
        </p:spPr>
      </p:pic>
      <p:pic>
        <p:nvPicPr>
          <p:cNvPr id="14" name="图片 13"/>
          <p:cNvPicPr/>
          <p:nvPr/>
        </p:nvPicPr>
        <p:blipFill>
          <a:blip r:embed="rId6"/>
          <a:stretch>
            <a:fillRect/>
          </a:stretch>
        </p:blipFill>
        <p:spPr>
          <a:xfrm>
            <a:off x="4563615" y="911602"/>
            <a:ext cx="1293495" cy="1626235"/>
          </a:xfrm>
          <a:prstGeom prst="rect">
            <a:avLst/>
          </a:prstGeom>
        </p:spPr>
      </p:pic>
      <p:sp>
        <p:nvSpPr>
          <p:cNvPr id="21" name="TextBox 20"/>
          <p:cNvSpPr txBox="1"/>
          <p:nvPr/>
        </p:nvSpPr>
        <p:spPr>
          <a:xfrm>
            <a:off x="6324200" y="3127732"/>
            <a:ext cx="1656184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11</a:t>
            </a:r>
            <a:endParaRPr lang="zh-CN" altLang="en-US" dirty="0"/>
          </a:p>
        </p:txBody>
      </p:sp>
      <p:pic>
        <p:nvPicPr>
          <p:cNvPr id="2057" name="Picture 9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6" y="3497064"/>
            <a:ext cx="2343150" cy="5524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8" name="Picture 10"/>
          <p:cNvPicPr>
            <a:picLocks noChangeAspect="1" noChangeArrowheads="1"/>
          </p:cNvPicPr>
          <p:nvPr/>
        </p:nvPicPr>
        <p:blipFill>
          <a:blip r:embed="rId8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16215" y="4218126"/>
            <a:ext cx="2409825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59" name="Picture 11"/>
          <p:cNvPicPr>
            <a:picLocks noChangeAspect="1" noChangeArrowheads="1"/>
          </p:cNvPicPr>
          <p:nvPr/>
        </p:nvPicPr>
        <p:blipFill>
          <a:blip r:embed="rId9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524625" y="4967565"/>
            <a:ext cx="2619375" cy="4000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2060" name="Picture 12"/>
          <p:cNvPicPr>
            <a:picLocks noChangeAspect="1" noChangeArrowheads="1"/>
          </p:cNvPicPr>
          <p:nvPr/>
        </p:nvPicPr>
        <p:blipFill>
          <a:blip r:embed="rId10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6620991" y="5394464"/>
            <a:ext cx="2133600" cy="4191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5" name="Picture 5"/>
          <p:cNvPicPr>
            <a:picLocks noChangeAspect="1" noChangeArrowheads="1"/>
          </p:cNvPicPr>
          <p:nvPr/>
        </p:nvPicPr>
        <p:blipFill>
          <a:blip r:embed="rId11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8" y="4058226"/>
            <a:ext cx="2571750" cy="409575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6" name="Picture 6"/>
          <p:cNvPicPr>
            <a:picLocks noChangeAspect="1" noChangeArrowheads="1"/>
          </p:cNvPicPr>
          <p:nvPr/>
        </p:nvPicPr>
        <p:blipFill>
          <a:blip r:embed="rId12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07088" y="4374545"/>
            <a:ext cx="2219325" cy="4572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7" name="Picture 8"/>
          <p:cNvPicPr>
            <a:picLocks noChangeAspect="1" noChangeArrowheads="1"/>
          </p:cNvPicPr>
          <p:nvPr/>
        </p:nvPicPr>
        <p:blipFill>
          <a:blip r:embed="rId13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2343042" y="4851771"/>
            <a:ext cx="2184744" cy="884512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sp>
        <p:nvSpPr>
          <p:cNvPr id="18" name="TextBox 17"/>
          <p:cNvSpPr txBox="1"/>
          <p:nvPr/>
        </p:nvSpPr>
        <p:spPr>
          <a:xfrm>
            <a:off x="1648746" y="3773289"/>
            <a:ext cx="2879039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err="1" smtClean="0"/>
              <a:t>EpWIFI</a:t>
            </a:r>
            <a:r>
              <a:rPr lang="zh-CN" altLang="en-US" dirty="0" smtClean="0"/>
              <a:t>蛋流量充值</a:t>
            </a:r>
            <a:endParaRPr lang="zh-CN" altLang="en-US" dirty="0"/>
          </a:p>
        </p:txBody>
      </p:sp>
    </p:spTree>
    <p:extLst>
      <p:ext uri="{BB962C8B-B14F-4D97-AF65-F5344CB8AC3E}">
        <p14:creationId xmlns:p14="http://schemas.microsoft.com/office/powerpoint/2010/main" val="3360424272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TextBox 3"/>
          <p:cNvSpPr txBox="1"/>
          <p:nvPr/>
        </p:nvSpPr>
        <p:spPr>
          <a:xfrm>
            <a:off x="539552" y="476672"/>
            <a:ext cx="36004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endParaRPr lang="zh-CN" altLang="en-US" dirty="0"/>
          </a:p>
        </p:txBody>
      </p:sp>
      <p:sp>
        <p:nvSpPr>
          <p:cNvPr id="5" name="TextBox 4"/>
          <p:cNvSpPr txBox="1"/>
          <p:nvPr/>
        </p:nvSpPr>
        <p:spPr>
          <a:xfrm>
            <a:off x="539552" y="476672"/>
            <a:ext cx="1080120" cy="369332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CN" dirty="0" smtClean="0"/>
              <a:t>12</a:t>
            </a:r>
            <a:endParaRPr lang="zh-CN" altLang="en-US" dirty="0"/>
          </a:p>
        </p:txBody>
      </p:sp>
      <p:pic>
        <p:nvPicPr>
          <p:cNvPr id="6" name="图片 5"/>
          <p:cNvPicPr/>
          <p:nvPr/>
        </p:nvPicPr>
        <p:blipFill>
          <a:blip r:embed="rId2"/>
          <a:stretch>
            <a:fillRect/>
          </a:stretch>
        </p:blipFill>
        <p:spPr>
          <a:xfrm>
            <a:off x="428412" y="1052736"/>
            <a:ext cx="2382520" cy="539115"/>
          </a:xfrm>
          <a:prstGeom prst="rect">
            <a:avLst/>
          </a:prstGeom>
        </p:spPr>
      </p:pic>
      <p:sp>
        <p:nvSpPr>
          <p:cNvPr id="7" name="矩形 6"/>
          <p:cNvSpPr/>
          <p:nvPr/>
        </p:nvSpPr>
        <p:spPr>
          <a:xfrm>
            <a:off x="702308" y="2060848"/>
            <a:ext cx="2034531" cy="923330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13</a:t>
            </a:r>
            <a:r>
              <a:rPr lang="zh-CN" altLang="en-US" dirty="0" smtClean="0"/>
              <a:t>一</a:t>
            </a:r>
            <a:r>
              <a:rPr lang="zh-CN" altLang="en-US" dirty="0"/>
              <a:t>汽技师</a:t>
            </a:r>
            <a:r>
              <a:rPr lang="zh-CN" altLang="en-US" dirty="0" smtClean="0"/>
              <a:t>服务费</a:t>
            </a:r>
            <a:endParaRPr lang="en-US" altLang="zh-CN" dirty="0" smtClean="0"/>
          </a:p>
          <a:p>
            <a:endParaRPr lang="en-US" altLang="zh-CN" dirty="0"/>
          </a:p>
          <a:p>
            <a:r>
              <a:rPr lang="zh-CN" altLang="en-US" dirty="0"/>
              <a:t>现金</a:t>
            </a:r>
            <a:r>
              <a:rPr lang="en-US" altLang="zh-CN" dirty="0"/>
              <a:t>400</a:t>
            </a:r>
            <a:endParaRPr lang="zh-CN" altLang="en-US" dirty="0"/>
          </a:p>
        </p:txBody>
      </p:sp>
      <p:sp>
        <p:nvSpPr>
          <p:cNvPr id="8" name="矩形 7"/>
          <p:cNvSpPr/>
          <p:nvPr/>
        </p:nvSpPr>
        <p:spPr>
          <a:xfrm>
            <a:off x="559024" y="3501008"/>
            <a:ext cx="524503" cy="369332"/>
          </a:xfrm>
          <a:prstGeom prst="rect">
            <a:avLst/>
          </a:prstGeom>
        </p:spPr>
        <p:txBody>
          <a:bodyPr wrap="none">
            <a:spAutoFit/>
          </a:bodyPr>
          <a:lstStyle/>
          <a:p>
            <a:r>
              <a:rPr lang="en-US" altLang="zh-CN" dirty="0" smtClean="0"/>
              <a:t>14</a:t>
            </a:r>
            <a:r>
              <a:rPr lang="zh-CN" altLang="en-US" dirty="0"/>
              <a:t> </a:t>
            </a:r>
            <a:r>
              <a:rPr lang="zh-CN" altLang="en-US" dirty="0" smtClean="0"/>
              <a:t> </a:t>
            </a:r>
            <a:endParaRPr lang="zh-CN" altLang="en-US" dirty="0"/>
          </a:p>
        </p:txBody>
      </p:sp>
      <p:pic>
        <p:nvPicPr>
          <p:cNvPr id="18" name="图片 17"/>
          <p:cNvPicPr/>
          <p:nvPr/>
        </p:nvPicPr>
        <p:blipFill>
          <a:blip r:embed="rId3"/>
          <a:stretch>
            <a:fillRect/>
          </a:stretch>
        </p:blipFill>
        <p:spPr>
          <a:xfrm>
            <a:off x="1056322" y="3530600"/>
            <a:ext cx="2343785" cy="965835"/>
          </a:xfrm>
          <a:prstGeom prst="rect">
            <a:avLst/>
          </a:prstGeom>
        </p:spPr>
      </p:pic>
      <p:pic>
        <p:nvPicPr>
          <p:cNvPr id="19" name="图片 18"/>
          <p:cNvPicPr/>
          <p:nvPr/>
        </p:nvPicPr>
        <p:blipFill>
          <a:blip r:embed="rId4"/>
          <a:stretch>
            <a:fillRect/>
          </a:stretch>
        </p:blipFill>
        <p:spPr>
          <a:xfrm>
            <a:off x="1083527" y="4496435"/>
            <a:ext cx="2486025" cy="504825"/>
          </a:xfrm>
          <a:prstGeom prst="rect">
            <a:avLst/>
          </a:prstGeom>
        </p:spPr>
      </p:pic>
      <p:pic>
        <p:nvPicPr>
          <p:cNvPr id="20" name="图片 19"/>
          <p:cNvPicPr/>
          <p:nvPr/>
        </p:nvPicPr>
        <p:blipFill>
          <a:blip r:embed="rId5"/>
          <a:stretch>
            <a:fillRect/>
          </a:stretch>
        </p:blipFill>
        <p:spPr>
          <a:xfrm>
            <a:off x="857250" y="5085184"/>
            <a:ext cx="2476500" cy="428625"/>
          </a:xfrm>
          <a:prstGeom prst="rect">
            <a:avLst/>
          </a:prstGeom>
        </p:spPr>
      </p:pic>
      <p:pic>
        <p:nvPicPr>
          <p:cNvPr id="1026" name="Picture 2"/>
          <p:cNvPicPr>
            <a:picLocks noChangeAspect="1" noChangeArrowheads="1"/>
          </p:cNvPicPr>
          <p:nvPr/>
        </p:nvPicPr>
        <p:blipFill>
          <a:blip r:embed="rId6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400107" y="4748847"/>
            <a:ext cx="2609850" cy="66675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  <p:pic>
        <p:nvPicPr>
          <p:cNvPr id="1027" name="Picture 3"/>
          <p:cNvPicPr>
            <a:picLocks noChangeAspect="1" noChangeArrowheads="1"/>
          </p:cNvPicPr>
          <p:nvPr/>
        </p:nvPicPr>
        <p:blipFill>
          <a:blip r:embed="rId7">
            <a:extLst>
              <a:ext uri="{28A0092B-C50C-407E-A947-70E740481C1C}">
                <a14:useLocalDpi xmlns:a14="http://schemas.microsoft.com/office/drawing/2010/main" val="0"/>
              </a:ext>
            </a:extLst>
          </a:blip>
          <a:srcRect/>
          <a:stretch>
            <a:fillRect/>
          </a:stretch>
        </p:blipFill>
        <p:spPr bwMode="auto">
          <a:xfrm>
            <a:off x="3569552" y="4139247"/>
            <a:ext cx="2524125" cy="60960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</p:pic>
    </p:spTree>
    <p:extLst>
      <p:ext uri="{BB962C8B-B14F-4D97-AF65-F5344CB8AC3E}">
        <p14:creationId xmlns:p14="http://schemas.microsoft.com/office/powerpoint/2010/main" val="299593729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Office 主题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主题​​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114</TotalTime>
  <Words>140</Words>
  <Application>Microsoft Office PowerPoint</Application>
  <PresentationFormat>全屏显示(4:3)</PresentationFormat>
  <Paragraphs>27</Paragraphs>
  <Slides>7</Slides>
  <Notes>2</Notes>
  <HiddenSlides>0</HiddenSlides>
  <MMClips>0</MMClips>
  <ScaleCrop>false</ScaleCrop>
  <HeadingPairs>
    <vt:vector size="4" baseType="variant">
      <vt:variant>
        <vt:lpstr>主题</vt:lpstr>
      </vt:variant>
      <vt:variant>
        <vt:i4>1</vt:i4>
      </vt:variant>
      <vt:variant>
        <vt:lpstr>幻灯片标题</vt:lpstr>
      </vt:variant>
      <vt:variant>
        <vt:i4>7</vt:i4>
      </vt:variant>
    </vt:vector>
  </HeadingPairs>
  <TitlesOfParts>
    <vt:vector size="8" baseType="lpstr">
      <vt:lpstr>Office 主题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  <vt:lpstr>PowerPoint 演示文稿</vt:lpstr>
    </vt:vector>
  </TitlesOfParts>
  <LinksUpToDate>false</LinksUpToDate>
  <SharedDoc>false</SharedDoc>
  <HyperlinksChanged>false</HyperlinksChanged>
  <AppVersion>14.0000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演示文稿</dc:title>
  <dc:creator>Administrator</dc:creator>
  <cp:lastModifiedBy>PC</cp:lastModifiedBy>
  <cp:revision>18</cp:revision>
  <dcterms:created xsi:type="dcterms:W3CDTF">2020-12-24T05:01:56Z</dcterms:created>
  <dcterms:modified xsi:type="dcterms:W3CDTF">2021-01-20T03:43:22Z</dcterms:modified>
</cp:coreProperties>
</file>