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9" r:id="rId5"/>
    <p:sldId id="257" r:id="rId6"/>
    <p:sldId id="258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513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Ep</a:t>
            </a:r>
            <a:r>
              <a:rPr lang="zh-CN" altLang="en-US" dirty="0" smtClean="0"/>
              <a:t>人员话费</a:t>
            </a:r>
            <a:endParaRPr lang="zh-CN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9" y="620688"/>
            <a:ext cx="1523640" cy="329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289" y="643070"/>
            <a:ext cx="1541389" cy="333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78" y="643070"/>
            <a:ext cx="1831132" cy="396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10" y="627956"/>
            <a:ext cx="1783110" cy="385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20" y="724075"/>
            <a:ext cx="1879882" cy="407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9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51356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客户招待</a:t>
            </a:r>
            <a:endParaRPr lang="en-US" altLang="zh-CN" dirty="0" smtClean="0"/>
          </a:p>
          <a:p>
            <a:r>
              <a:rPr lang="en-US" altLang="zh-CN" dirty="0"/>
              <a:t>12</a:t>
            </a:r>
            <a:r>
              <a:rPr lang="zh-CN" altLang="en-US" dirty="0"/>
              <a:t>月</a:t>
            </a:r>
            <a:r>
              <a:rPr lang="en-US" altLang="zh-CN" dirty="0"/>
              <a:t>7</a:t>
            </a:r>
            <a:r>
              <a:rPr lang="zh-CN" altLang="en-US" dirty="0"/>
              <a:t>日客户招待餐费：</a:t>
            </a:r>
            <a:r>
              <a:rPr lang="en-US" altLang="zh-CN" dirty="0"/>
              <a:t>560</a:t>
            </a:r>
            <a:r>
              <a:rPr lang="zh-CN" altLang="en-US" dirty="0"/>
              <a:t>元（纳纳、大勇、</a:t>
            </a:r>
            <a:r>
              <a:rPr lang="en-US" altLang="zh-CN" dirty="0"/>
              <a:t>Maggie</a:t>
            </a:r>
            <a:r>
              <a:rPr lang="zh-CN" altLang="en-US" dirty="0"/>
              <a:t>、王琪）；</a:t>
            </a:r>
            <a:r>
              <a:rPr lang="en-US" altLang="zh-CN" dirty="0"/>
              <a:t>12</a:t>
            </a:r>
            <a:r>
              <a:rPr lang="zh-CN" altLang="en-US" dirty="0"/>
              <a:t>月</a:t>
            </a:r>
            <a:r>
              <a:rPr lang="en-US" altLang="zh-CN" dirty="0"/>
              <a:t>6</a:t>
            </a:r>
            <a:r>
              <a:rPr lang="zh-CN" altLang="en-US" dirty="0"/>
              <a:t>日</a:t>
            </a:r>
            <a:r>
              <a:rPr lang="en-US" altLang="zh-CN" dirty="0"/>
              <a:t>-10</a:t>
            </a:r>
            <a:r>
              <a:rPr lang="zh-CN" altLang="en-US" dirty="0"/>
              <a:t>日 请客户咖啡及糕点共</a:t>
            </a:r>
            <a:r>
              <a:rPr lang="en-US" altLang="zh-CN" dirty="0"/>
              <a:t>485</a:t>
            </a:r>
            <a:r>
              <a:rPr lang="zh-CN" altLang="en-US" dirty="0"/>
              <a:t>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99959"/>
            <a:ext cx="38195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4" y="1745948"/>
            <a:ext cx="4065732" cy="25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2053778" cy="131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4" y="4507382"/>
            <a:ext cx="1816785" cy="115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565" y="4507382"/>
            <a:ext cx="2444531" cy="155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99473"/>
            <a:ext cx="2254399" cy="14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3109904"/>
            <a:ext cx="2088232" cy="136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7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3265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052736"/>
            <a:ext cx="3744417" cy="72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7" y="2132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餐费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09874"/>
            <a:ext cx="2980214" cy="169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683568" y="4512748"/>
            <a:ext cx="2808312" cy="93247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85158"/>
            <a:ext cx="18859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50" y="321770"/>
            <a:ext cx="24479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96713" y="37522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68348" y="140466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23622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86384" y="252721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80" y="2593423"/>
            <a:ext cx="21621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952897" y="398883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80" y="4158142"/>
            <a:ext cx="1981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07" y="4537596"/>
            <a:ext cx="3190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527" y="5061471"/>
            <a:ext cx="21145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80" y="5499621"/>
            <a:ext cx="2171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512164" y="222409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814" y="2538701"/>
            <a:ext cx="21336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87" y="2990850"/>
            <a:ext cx="2051798" cy="67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2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6762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小胖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1" y="895350"/>
            <a:ext cx="24003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1" y="3429000"/>
            <a:ext cx="2105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" y="4365104"/>
            <a:ext cx="21240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" y="5603130"/>
            <a:ext cx="20574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" y="6031755"/>
            <a:ext cx="1714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37" y="895350"/>
            <a:ext cx="18669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37" y="1266825"/>
            <a:ext cx="18669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87" y="1909762"/>
            <a:ext cx="19240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78" y="2443163"/>
            <a:ext cx="1933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74" y="3163888"/>
            <a:ext cx="21336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78" y="4545013"/>
            <a:ext cx="22574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36" y="5050904"/>
            <a:ext cx="2352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74" y="971549"/>
            <a:ext cx="20669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图片 17"/>
          <p:cNvPicPr/>
          <p:nvPr/>
        </p:nvPicPr>
        <p:blipFill>
          <a:blip r:embed="rId15"/>
          <a:stretch>
            <a:fillRect/>
          </a:stretch>
        </p:blipFill>
        <p:spPr>
          <a:xfrm>
            <a:off x="4738811" y="2200274"/>
            <a:ext cx="2476500" cy="638175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16"/>
          <a:stretch>
            <a:fillRect/>
          </a:stretch>
        </p:blipFill>
        <p:spPr>
          <a:xfrm>
            <a:off x="4738811" y="2918460"/>
            <a:ext cx="2409190" cy="574040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17"/>
          <a:stretch>
            <a:fillRect/>
          </a:stretch>
        </p:blipFill>
        <p:spPr>
          <a:xfrm>
            <a:off x="4796913" y="3599180"/>
            <a:ext cx="2360295" cy="591820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18"/>
          <a:stretch>
            <a:fillRect/>
          </a:stretch>
        </p:blipFill>
        <p:spPr>
          <a:xfrm>
            <a:off x="4796913" y="4178300"/>
            <a:ext cx="2466975" cy="600075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19"/>
          <a:stretch>
            <a:fillRect/>
          </a:stretch>
        </p:blipFill>
        <p:spPr>
          <a:xfrm>
            <a:off x="4959201" y="4773295"/>
            <a:ext cx="2459990" cy="514985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20"/>
          <a:stretch>
            <a:fillRect/>
          </a:stretch>
        </p:blipFill>
        <p:spPr>
          <a:xfrm>
            <a:off x="4894341" y="5306174"/>
            <a:ext cx="2423795" cy="594360"/>
          </a:xfrm>
          <a:prstGeom prst="rect">
            <a:avLst/>
          </a:prstGeom>
        </p:spPr>
      </p:pic>
      <p:pic>
        <p:nvPicPr>
          <p:cNvPr id="24" name="图片 23"/>
          <p:cNvPicPr/>
          <p:nvPr/>
        </p:nvPicPr>
        <p:blipFill>
          <a:blip r:embed="rId21"/>
          <a:stretch>
            <a:fillRect/>
          </a:stretch>
        </p:blipFill>
        <p:spPr>
          <a:xfrm>
            <a:off x="2132092" y="5592876"/>
            <a:ext cx="2487930" cy="615315"/>
          </a:xfrm>
          <a:prstGeom prst="rect">
            <a:avLst/>
          </a:prstGeom>
        </p:spPr>
      </p:pic>
      <p:pic>
        <p:nvPicPr>
          <p:cNvPr id="25" name="图片 24"/>
          <p:cNvPicPr/>
          <p:nvPr/>
        </p:nvPicPr>
        <p:blipFill>
          <a:blip r:embed="rId22"/>
          <a:stretch>
            <a:fillRect/>
          </a:stretch>
        </p:blipFill>
        <p:spPr>
          <a:xfrm>
            <a:off x="5197435" y="438149"/>
            <a:ext cx="2562225" cy="533400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23"/>
          <a:stretch>
            <a:fillRect/>
          </a:stretch>
        </p:blipFill>
        <p:spPr>
          <a:xfrm>
            <a:off x="2649860" y="114299"/>
            <a:ext cx="2600325" cy="590550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>
          <a:blip r:embed="rId24"/>
          <a:stretch>
            <a:fillRect/>
          </a:stretch>
        </p:blipFill>
        <p:spPr>
          <a:xfrm>
            <a:off x="7198543" y="1106486"/>
            <a:ext cx="2486025" cy="542925"/>
          </a:xfrm>
          <a:prstGeom prst="rect">
            <a:avLst/>
          </a:prstGeom>
        </p:spPr>
      </p:pic>
      <p:pic>
        <p:nvPicPr>
          <p:cNvPr id="28" name="图片 27"/>
          <p:cNvPicPr/>
          <p:nvPr/>
        </p:nvPicPr>
        <p:blipFill>
          <a:blip r:embed="rId25"/>
          <a:stretch>
            <a:fillRect/>
          </a:stretch>
        </p:blipFill>
        <p:spPr>
          <a:xfrm>
            <a:off x="7389042" y="1993583"/>
            <a:ext cx="2105025" cy="1170305"/>
          </a:xfrm>
          <a:prstGeom prst="rect">
            <a:avLst/>
          </a:prstGeom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20" y="3318192"/>
            <a:ext cx="21050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8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7" y="2606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629980"/>
            <a:ext cx="2106930" cy="563245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46939" y="1256725"/>
            <a:ext cx="2187575" cy="62992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50145"/>
            <a:ext cx="20764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3059832" y="708214"/>
            <a:ext cx="1317173" cy="970022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4563615" y="911602"/>
            <a:ext cx="1293495" cy="16262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24200" y="31277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97064"/>
            <a:ext cx="23431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218126"/>
            <a:ext cx="24098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967565"/>
            <a:ext cx="261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91" y="5394464"/>
            <a:ext cx="2133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88" y="4058226"/>
            <a:ext cx="25717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88" y="4374545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42" y="4851771"/>
            <a:ext cx="2184744" cy="8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48746" y="3773289"/>
            <a:ext cx="287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EpWIFI</a:t>
            </a:r>
            <a:r>
              <a:rPr lang="zh-CN" altLang="en-US" dirty="0" smtClean="0"/>
              <a:t>蛋流量充值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04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428412" y="1052736"/>
            <a:ext cx="2382520" cy="5391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2308" y="2060848"/>
            <a:ext cx="20345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13</a:t>
            </a:r>
            <a:r>
              <a:rPr lang="zh-CN" altLang="en-US" dirty="0" smtClean="0"/>
              <a:t>一</a:t>
            </a:r>
            <a:r>
              <a:rPr lang="zh-CN" altLang="en-US" dirty="0"/>
              <a:t>汽技师</a:t>
            </a:r>
            <a:r>
              <a:rPr lang="zh-CN" altLang="en-US" dirty="0" smtClean="0"/>
              <a:t>服务费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/>
              <a:t>现金</a:t>
            </a:r>
            <a:r>
              <a:rPr lang="en-US" altLang="zh-CN" dirty="0"/>
              <a:t>400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59024" y="3501008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14</a:t>
            </a:r>
            <a:r>
              <a:rPr lang="zh-CN" altLang="en-US" dirty="0"/>
              <a:t> 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18" name="图片 17"/>
          <p:cNvPicPr/>
          <p:nvPr/>
        </p:nvPicPr>
        <p:blipFill>
          <a:blip r:embed="rId3"/>
          <a:stretch>
            <a:fillRect/>
          </a:stretch>
        </p:blipFill>
        <p:spPr>
          <a:xfrm>
            <a:off x="1056322" y="3530600"/>
            <a:ext cx="2343785" cy="965835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083527" y="4496435"/>
            <a:ext cx="2486025" cy="504825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5"/>
          <a:stretch>
            <a:fillRect/>
          </a:stretch>
        </p:blipFill>
        <p:spPr>
          <a:xfrm>
            <a:off x="857250" y="5085184"/>
            <a:ext cx="2476500" cy="4286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07" y="4748847"/>
            <a:ext cx="26098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552" y="4139247"/>
            <a:ext cx="2524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9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68</Words>
  <Application>Microsoft Office PowerPoint</Application>
  <PresentationFormat>全屏显示(4:3)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12</cp:revision>
  <dcterms:created xsi:type="dcterms:W3CDTF">2020-12-24T05:01:56Z</dcterms:created>
  <dcterms:modified xsi:type="dcterms:W3CDTF">2021-01-20T02:28:07Z</dcterms:modified>
</cp:coreProperties>
</file>