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9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2505D-482B-4693-9D51-16295EDAC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C327EC-7DCB-4007-B665-DB9B9D017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FB347-39C4-4A7F-A905-2DB38FF0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BF696A-2F61-43E0-85B3-B298956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5C4C85-405B-4FF6-A135-F7F43C6A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3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B4FBC-5C11-430E-8A51-7AA71C3C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5737A1-F5C1-4C7B-9D40-6053F546F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555DD3-730A-46B5-BEFB-578D994F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11360D-27A9-477C-BAEF-DEBDCDB2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BEB36-BFF0-4ADD-BD8F-E9A25EC9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2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109A00-F498-40C1-8A56-15C45BBB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6CAE99-1871-4E9D-A3B2-E7DD9384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08DA1-5754-4AC7-B038-E94164C9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68F2E6-9ED3-445C-8005-E683B452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352ED0-46F7-432A-8CD4-B6C428A6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8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A206B-C68E-41ED-983D-1E44970F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964F59-F6AB-46C8-A318-B2C088185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B8716E-99F1-40F7-A271-81ACB507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111A8A-FB32-4B6C-AD55-8B3C3F9E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4C092-3117-4328-9C73-A4B8A65B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57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5D0B4-DE6B-4429-A617-47811732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BE4BD2-1B0D-4D30-B68A-80805603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21A0C8-E210-49C8-9C3A-75F9FFA5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B3D9B8-2677-478A-8AA1-CFA3EEB9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E3B737-FA91-45FE-9A3B-FD399DEE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3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2AC4D-ABB4-44C9-9EEC-721BEAB0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4E7645-E4D5-4DCA-8440-A21E7FDEA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5DF33-27D5-4717-9037-C52734A8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D54EA0-0092-4B00-A5D6-8DC141AC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7D2B14-E16E-411C-9570-7D22DFEA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3FA00F-2511-4BDF-AC10-C743E16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10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B7278-538E-488B-9724-B135B225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147B99-D64B-4138-A92F-40C4E54DC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AB2AF5-D08A-4681-A945-B2D85981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742051-62D8-4F60-8567-B97620E4A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83B7E0A-88BC-4F94-AA34-1FE71A63B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A51881-B3F8-4824-98BD-D78D1D28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16E94E-5C74-4911-ACBE-CB7CC28A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47ABA7-AACE-49E9-94D2-24AE522A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2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49B65-5576-4228-935E-821AA4D8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DD3B28-36A7-4178-B03C-02F9E662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148AB0-8DF3-43DE-9C92-EB2D652B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427597-6D3A-4205-96DC-4402B5C2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5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F285E6-B064-44BF-A23A-02A80146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986AE9-056F-4A62-868C-FDB21F03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FC0E51-F388-4C2B-96C9-3E6B67A4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91539-A60A-44F9-9DF3-90B93097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8C8093-D50D-4B23-A44A-9A1706F2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E1FE6-8E4D-4EAB-A235-AEE0B0D22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7AA9BC-6B69-4B2A-B053-FDAE8220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849FF3-2021-48D3-AD3A-3CC3E436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BEC8C7-F6BC-4BD9-AA80-384201EB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1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59728-DF7E-4316-AF2D-ECE99A56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5409C-5937-4329-95C0-6A32272A3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837258-B662-4306-A5C2-339FED8F6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201D8B-BD4F-4A29-A2A1-731427C6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C82A2-22C2-4372-A9E4-E3154785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D244D6-13F0-4F6B-A7D6-7972F339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5C2F87-C3DF-43ED-8277-4A5D4B33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BED59C-3812-462D-A3A5-E230B41ED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5F16E-8405-450A-8200-64A91BAC5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32B4-FC03-4E6C-8F6E-D473FF54D1FE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BB497-A70B-4320-B18F-E77AEDDA8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4C42B-88F6-41E6-92E9-A8BA0FA7C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46A7-00A9-4DDA-AB13-D695ADF73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D1E29-F762-491A-BBC9-EACF8D287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3424"/>
            <a:ext cx="9144000" cy="2387600"/>
          </a:xfrm>
        </p:spPr>
        <p:txBody>
          <a:bodyPr/>
          <a:lstStyle/>
          <a:p>
            <a:r>
              <a:rPr lang="zh-CN" altLang="en-US" dirty="0"/>
              <a:t>壳牌高层会议</a:t>
            </a:r>
            <a:br>
              <a:rPr lang="en-US" altLang="zh-CN" dirty="0"/>
            </a:br>
            <a:r>
              <a:rPr lang="en-US" altLang="zh-CN" dirty="0"/>
              <a:t>2021-171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398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2F3309-FC54-4656-A690-F7AD4019B093}"/>
              </a:ext>
            </a:extLst>
          </p:cNvPr>
          <p:cNvSpPr txBox="1"/>
          <p:nvPr/>
        </p:nvSpPr>
        <p:spPr>
          <a:xfrm>
            <a:off x="5307921" y="5740833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地铁费吴俊 </a:t>
            </a:r>
            <a:r>
              <a:rPr lang="en-US" altLang="zh-CN" dirty="0"/>
              <a:t>29.9</a:t>
            </a:r>
            <a:r>
              <a:rPr lang="zh-CN" altLang="en-US" dirty="0"/>
              <a:t>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9976C-D3BF-4D37-A5E2-8ECF27132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5" y="681522"/>
            <a:ext cx="831281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943984-83AD-4D18-B0F2-C581B43C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20" y="681522"/>
            <a:ext cx="831281" cy="1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AB938D-EE28-4EEB-BE16-1341C712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26" y="668564"/>
            <a:ext cx="831280" cy="18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9E2F0-7417-415C-85C0-BE47E5021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74" y="628460"/>
            <a:ext cx="831281" cy="18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FE55B36-3019-4C28-9F51-C787A842B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5" y="2871900"/>
            <a:ext cx="831696" cy="180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DE54A0C-203D-4AE1-BBB3-DD20032FA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32" y="668564"/>
            <a:ext cx="831696" cy="18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669419D-6C3C-455F-A2C3-F0F818B84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26" y="2912003"/>
            <a:ext cx="831696" cy="180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EDE5B17-9C7E-4717-9089-DF5F7A4D33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73" y="2912003"/>
            <a:ext cx="831696" cy="180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2921D19-16B3-49AF-A6F7-4788794B5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14" y="3030074"/>
            <a:ext cx="831696" cy="180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9F4F637-65E5-4C3E-B7CC-C3D4207CF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94" y="2778124"/>
            <a:ext cx="831696" cy="180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C809977-54C4-4DB7-89CF-9A434A64B5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93" y="2912003"/>
            <a:ext cx="831696" cy="180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1EC342F-F830-45EC-8BB0-61003D21C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17" y="681522"/>
            <a:ext cx="83169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2F3309-FC54-4656-A690-F7AD4019B093}"/>
              </a:ext>
            </a:extLst>
          </p:cNvPr>
          <p:cNvSpPr txBox="1"/>
          <p:nvPr/>
        </p:nvSpPr>
        <p:spPr>
          <a:xfrm>
            <a:off x="562404" y="4735596"/>
            <a:ext cx="346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快递费</a:t>
            </a:r>
            <a:r>
              <a:rPr lang="en-US" altLang="zh-CN" dirty="0"/>
              <a:t>12</a:t>
            </a:r>
            <a:r>
              <a:rPr lang="zh-CN" altLang="en-US" dirty="0"/>
              <a:t>元 工厂小样快递</a:t>
            </a:r>
            <a:r>
              <a:rPr lang="en-US" altLang="zh-CN" dirty="0"/>
              <a:t>-</a:t>
            </a:r>
            <a:r>
              <a:rPr lang="zh-CN" altLang="en-US" dirty="0"/>
              <a:t>公司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856CD1-7EA4-47E2-8475-6D45555B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0"/>
          <a:stretch/>
        </p:blipFill>
        <p:spPr>
          <a:xfrm>
            <a:off x="450319" y="1384944"/>
            <a:ext cx="3691559" cy="240485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3CACB7B-E788-4AA9-93BD-9C2178ECD00C}"/>
              </a:ext>
            </a:extLst>
          </p:cNvPr>
          <p:cNvSpPr txBox="1"/>
          <p:nvPr/>
        </p:nvSpPr>
        <p:spPr>
          <a:xfrm>
            <a:off x="6540604" y="4920262"/>
            <a:ext cx="293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13</a:t>
            </a:r>
            <a:r>
              <a:rPr lang="zh-CN" altLang="en-US" dirty="0"/>
              <a:t>号餐费吴俊 </a:t>
            </a:r>
            <a:r>
              <a:rPr lang="en-US" altLang="zh-CN" dirty="0"/>
              <a:t>75.3</a:t>
            </a:r>
            <a:r>
              <a:rPr lang="zh-CN" altLang="en-US" dirty="0"/>
              <a:t>元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176B136-A9E1-46DB-B836-08417EAD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02" y="1187740"/>
            <a:ext cx="1608172" cy="34804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CE5E98-3DA7-4CC0-921A-4DE3BE791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63" y="1187740"/>
            <a:ext cx="1608171" cy="34804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F7D5D2-5780-455A-8268-CC3C7AC564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5000"/>
          <a:stretch/>
        </p:blipFill>
        <p:spPr>
          <a:xfrm>
            <a:off x="10486123" y="1183838"/>
            <a:ext cx="1628827" cy="34170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3DA13D-4056-4994-9A74-EDC7425C53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b="16690"/>
          <a:stretch/>
        </p:blipFill>
        <p:spPr>
          <a:xfrm>
            <a:off x="5813943" y="1255053"/>
            <a:ext cx="1453322" cy="33458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0DA8E5-FA20-4ACF-8975-AC8373A40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b="15801"/>
          <a:stretch/>
        </p:blipFill>
        <p:spPr>
          <a:xfrm>
            <a:off x="4390053" y="1255053"/>
            <a:ext cx="1423890" cy="31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3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B1FA0158-6430-4E5B-A46F-EFD8ADD34AFD}"/>
              </a:ext>
            </a:extLst>
          </p:cNvPr>
          <p:cNvSpPr txBox="1"/>
          <p:nvPr/>
        </p:nvSpPr>
        <p:spPr>
          <a:xfrm>
            <a:off x="3583309" y="4899161"/>
            <a:ext cx="502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号餐费吴俊 大勇 露露 礼仪</a:t>
            </a:r>
            <a:r>
              <a:rPr lang="en-US" altLang="zh-CN" dirty="0"/>
              <a:t>4</a:t>
            </a:r>
            <a:r>
              <a:rPr lang="zh-CN" altLang="en-US" dirty="0"/>
              <a:t>人 </a:t>
            </a:r>
            <a:r>
              <a:rPr lang="en-US" altLang="zh-CN" dirty="0"/>
              <a:t>187.26</a:t>
            </a:r>
            <a:r>
              <a:rPr lang="zh-CN" altLang="en-US" dirty="0"/>
              <a:t>元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14268B9-C6BE-473C-8053-5FB74D5A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37" y="1799282"/>
            <a:ext cx="1139152" cy="24654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C6E95F-E75C-43BD-B812-F678EF9B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4" y="1881721"/>
            <a:ext cx="1059481" cy="229298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18E1E9-07D3-4F34-A01D-20CDA7BD6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89" y="1935260"/>
            <a:ext cx="1059481" cy="22929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1511E4-D000-4353-9979-335DEAC89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03" y="1881721"/>
            <a:ext cx="1144705" cy="2476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EA1480-C336-40AF-B00C-02AE274F1B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/>
        </p:blipFill>
        <p:spPr>
          <a:xfrm>
            <a:off x="7602741" y="1764403"/>
            <a:ext cx="1345722" cy="26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F447203-FC8C-4812-99A1-4A5A3A0612F7}"/>
              </a:ext>
            </a:extLst>
          </p:cNvPr>
          <p:cNvSpPr txBox="1"/>
          <p:nvPr/>
        </p:nvSpPr>
        <p:spPr>
          <a:xfrm>
            <a:off x="3731290" y="4890153"/>
            <a:ext cx="503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号餐费吴俊 摄像师 露露 礼仪</a:t>
            </a:r>
            <a:r>
              <a:rPr lang="en-US" altLang="zh-CN" dirty="0"/>
              <a:t>272.56</a:t>
            </a:r>
            <a:r>
              <a:rPr lang="zh-CN" altLang="en-US" dirty="0"/>
              <a:t>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F7908F-4480-4998-A87A-1C0C0A213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90" y="1598515"/>
            <a:ext cx="1213891" cy="26271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72768A-E380-48B1-A642-FF3FB0A16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05" y="1618102"/>
            <a:ext cx="1213890" cy="26271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C8EA4C4-E0F1-495D-BC03-B8DFFC225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95" y="1623971"/>
            <a:ext cx="1248588" cy="27022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56BC89-6A46-49C4-B507-16FDD44E3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83" y="1710972"/>
            <a:ext cx="1128573" cy="24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2F3309-FC54-4656-A690-F7AD4019B093}"/>
              </a:ext>
            </a:extLst>
          </p:cNvPr>
          <p:cNvSpPr txBox="1"/>
          <p:nvPr/>
        </p:nvSpPr>
        <p:spPr>
          <a:xfrm>
            <a:off x="4499203" y="5253710"/>
            <a:ext cx="319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号客户咖啡代买 </a:t>
            </a:r>
            <a:r>
              <a:rPr lang="en-US" altLang="zh-CN" dirty="0"/>
              <a:t>144</a:t>
            </a:r>
            <a:r>
              <a:rPr lang="zh-CN" altLang="en-US" dirty="0"/>
              <a:t>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16F85F-F49D-4BE6-9D21-A8EE6DFC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87" y="1860624"/>
            <a:ext cx="4863549" cy="31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2F3309-FC54-4656-A690-F7AD4019B093}"/>
              </a:ext>
            </a:extLst>
          </p:cNvPr>
          <p:cNvSpPr txBox="1"/>
          <p:nvPr/>
        </p:nvSpPr>
        <p:spPr>
          <a:xfrm>
            <a:off x="4499203" y="5253710"/>
            <a:ext cx="319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16</a:t>
            </a:r>
            <a:r>
              <a:rPr lang="zh-CN" altLang="en-US" dirty="0"/>
              <a:t>号客户咖啡代买 </a:t>
            </a:r>
            <a:r>
              <a:rPr lang="en-US" altLang="zh-CN" dirty="0"/>
              <a:t>230</a:t>
            </a:r>
            <a:r>
              <a:rPr lang="zh-CN" altLang="en-US" dirty="0"/>
              <a:t>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F53217-CD88-43ED-8954-479CF7A7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78" y="1616765"/>
            <a:ext cx="4789716" cy="3048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8809BE-3D63-4DA6-BF8E-E0B977E8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592574"/>
            <a:ext cx="4789716" cy="30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8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2F3309-FC54-4656-A690-F7AD4019B093}"/>
              </a:ext>
            </a:extLst>
          </p:cNvPr>
          <p:cNvSpPr txBox="1"/>
          <p:nvPr/>
        </p:nvSpPr>
        <p:spPr>
          <a:xfrm>
            <a:off x="3940167" y="5364841"/>
            <a:ext cx="420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16</a:t>
            </a:r>
            <a:r>
              <a:rPr lang="zh-CN" altLang="en-US" dirty="0"/>
              <a:t>号餐费 吴俊 摄像师 露露 </a:t>
            </a:r>
            <a:r>
              <a:rPr lang="en-US" altLang="zh-CN" dirty="0"/>
              <a:t>161.2</a:t>
            </a:r>
            <a:r>
              <a:rPr lang="zh-CN" altLang="en-US" dirty="0"/>
              <a:t>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A6CE30-F7D8-49AA-A4D0-162E32EE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66" y="1692776"/>
            <a:ext cx="1399154" cy="3028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4CADD7-4A8A-4D53-A74F-618277CD4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05" y="1685454"/>
            <a:ext cx="1399154" cy="3028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3DBDCB-12C1-40A0-80B0-3A5D2ED1C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4" y="1685454"/>
            <a:ext cx="1399154" cy="30281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F529B51-19F6-4B35-B82F-E2A214077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7" y="1685454"/>
            <a:ext cx="1353103" cy="29284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235F34-D1D5-4BA1-A42F-F24F14BEC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88" y="1771865"/>
            <a:ext cx="1393618" cy="3014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95E7E7-AA0F-4AA0-80DA-E62B73A80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27" y="1837620"/>
            <a:ext cx="1332826" cy="28832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BD6520-5FA3-40A7-A7EC-56C9715B96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7" b="6465"/>
          <a:stretch/>
        </p:blipFill>
        <p:spPr>
          <a:xfrm>
            <a:off x="10275141" y="1692776"/>
            <a:ext cx="1475957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89</Words>
  <Application>Microsoft Office PowerPoint</Application>
  <PresentationFormat>宽屏</PresentationFormat>
  <Paragraphs>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壳牌高层会议 2021-171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沃尔沃员工大会 2021-181</dc:title>
  <dc:creator>吴 俊</dc:creator>
  <cp:lastModifiedBy>吴 俊</cp:lastModifiedBy>
  <cp:revision>8</cp:revision>
  <dcterms:created xsi:type="dcterms:W3CDTF">2021-12-20T04:30:00Z</dcterms:created>
  <dcterms:modified xsi:type="dcterms:W3CDTF">2021-12-21T03:13:06Z</dcterms:modified>
</cp:coreProperties>
</file>