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18"/>
  </p:normalViewPr>
  <p:slideViewPr>
    <p:cSldViewPr snapToGrid="0" snapToObjects="1">
      <p:cViewPr varScale="1">
        <p:scale>
          <a:sx n="93" d="100"/>
          <a:sy n="93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0120CF-64BB-4246-89BF-21CF3F14D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663C549-90E7-FC48-855A-F48D7EAF3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F6B841-BF17-724E-9CEC-F7A93DB8A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D530CA-1733-3348-AF61-D132C97F2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6EF1C7-74A3-E34E-96DB-FD499E95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304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CB1EF2-947B-4A41-AD79-E8FDDB75A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F54015-FCEE-A543-BB9C-8ABE525A7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6EF7A4-3FFB-AE4E-A814-5825EFB54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570D42-42ED-6D40-943B-45F9AC84B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A1AF87-912E-F94F-B82C-6F865544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62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5D4D2CF-ACCB-C44C-8F59-5D924B5F95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F36B43-D966-6A4A-B98D-F43A5F8C8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F3D8C8-6532-FA43-AA00-09518688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93DC87-CABE-9D4C-95A7-31B72328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D2CEED-FBC2-AA41-AEA4-39D0B83BF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709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A4D642-85E9-5649-8E21-B59697B3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0B2343-3D4F-394B-BD73-ABA7BE4F0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363561-810E-914F-99BA-42605784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822583-40F0-3E41-8793-A9C0E487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EF5F29-3E4F-9446-A0FB-E778A083D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130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2F781D-1E6C-EF43-BB65-AF9EE3027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99FBB7-43C8-FA43-8DE6-61FB2572D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6E8CE0-8D66-A746-8DD5-AFA19A80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F7847C-4AE3-2347-BAA1-0A28165B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DF99E7-51E0-F84B-A86D-C7122D11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0480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EAFBCF-1817-DB42-BBB2-DDBB4541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B34DC4-D987-184C-B457-6381B7AD2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D38371-90BF-804C-8400-796A39077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E5A479-02B5-D943-A36A-78364AB4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2841A5-0401-614F-A157-6BF9AB88F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E0C5ECA-6A92-5D46-A890-68FD230CF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468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C708AD-EA97-2D42-AA31-4E520EA4D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1A13D9-6DCD-F144-B4B1-3F5864B03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ED77004-9318-6C43-BBDC-63441F9C3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BA8742A-4E24-BD4B-B379-4EA58784A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4C97C4F-88E8-5A4B-B463-CA86114B3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38B2DBB-A5C8-2644-977E-F96FAD5A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397316D-6C77-5546-94F9-7EE7E206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2792A99-00A9-FB42-84E7-F83DF049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2979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B8AB9C-A1C4-F94F-8A1B-2BB980CD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65D9E6C-37B7-274E-84CB-FB23FCEF8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43D51C5-B6A8-A340-A8AB-B6069555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C6DEC0E-E866-A74E-93BF-B03886C0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7987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14E0A2-C055-1B47-901E-AC701DD6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0BA28D5-96D8-934A-8B00-35D49D241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3EAEF2-3B3C-894E-85B6-125E1E4C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151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4D418B-684C-4447-B819-182629B9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1B9817-9E65-DB45-9E13-010270074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E9729F-A79C-8A4F-AE88-3E9A97EAE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B61BE32-F38B-D144-AD8F-9AD69D05B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0309695-8552-CF47-940E-F3E3828A3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488B0CA-8ADD-A64F-B7E1-AA76038E4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967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615761-B1DA-7A43-B241-C3456A8B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1B95406-4243-E04E-AB8C-D8DDABD7E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3A7E7CD-892D-2542-9F24-72B58FEC2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6FC3F9B-9FA2-014D-9BE4-69277D22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40E18F-9305-E348-AFCE-3AA501F83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3DB0AC-9080-8643-9B9F-192113391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3406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D118A04-D602-6D4E-88A6-6B4361259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5EA465-1C56-1449-95C5-108D33E81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910C48-B27D-014D-96D8-F1785E023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1629F-05A6-2C4A-95B4-C01EA07D3185}" type="datetimeFigureOut">
              <a:rPr kumimoji="1" lang="zh-CN" altLang="en-US" smtClean="0"/>
              <a:t>2021/12/23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03692A-5374-3C4F-B64C-8BBF02A26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C237E7-41A1-E242-AF16-8F3E9BF21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992A8-C295-7E4A-B5BF-EB983E78EA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801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70A15F-976D-5B42-A370-B6C6CE3BAC1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17" y="973526"/>
            <a:ext cx="7738594" cy="49109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8FFEB1F-DB8A-D64C-95BF-C2E533D40A8E}"/>
              </a:ext>
            </a:extLst>
          </p:cNvPr>
          <p:cNvSpPr txBox="1"/>
          <p:nvPr/>
        </p:nvSpPr>
        <p:spPr>
          <a:xfrm>
            <a:off x="789709" y="318655"/>
            <a:ext cx="2959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发票编号</a:t>
            </a:r>
            <a:r>
              <a:rPr kumimoji="1" lang="en-US" altLang="zh-CN" dirty="0"/>
              <a:t>1-</a:t>
            </a:r>
            <a:r>
              <a:rPr kumimoji="1" lang="zh-CN" altLang="en-US" dirty="0"/>
              <a:t>高峰</a:t>
            </a:r>
            <a:r>
              <a:rPr kumimoji="1" lang="en-US" altLang="zh-CN" dirty="0"/>
              <a:t>SF</a:t>
            </a:r>
            <a:r>
              <a:rPr kumimoji="1" lang="zh-CN" altLang="en-US" dirty="0"/>
              <a:t>合同快递</a:t>
            </a:r>
          </a:p>
        </p:txBody>
      </p:sp>
    </p:spTree>
    <p:extLst>
      <p:ext uri="{BB962C8B-B14F-4D97-AF65-F5344CB8AC3E}">
        <p14:creationId xmlns:p14="http://schemas.microsoft.com/office/powerpoint/2010/main" val="16666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773BF938-4104-014B-BD42-255F51E7AE0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72" y="1152439"/>
            <a:ext cx="6651920" cy="4278543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696E0700-DC53-024A-B84B-2E07CE646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0835" y="1152439"/>
            <a:ext cx="2459161" cy="507201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759ECC1-7CE4-4344-9CB2-DEB41E9F495C}"/>
              </a:ext>
            </a:extLst>
          </p:cNvPr>
          <p:cNvSpPr txBox="1"/>
          <p:nvPr/>
        </p:nvSpPr>
        <p:spPr>
          <a:xfrm>
            <a:off x="789709" y="318655"/>
            <a:ext cx="273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发票编号</a:t>
            </a:r>
            <a:r>
              <a:rPr kumimoji="1" lang="en-US" altLang="zh-CN" dirty="0"/>
              <a:t>2-</a:t>
            </a:r>
            <a:r>
              <a:rPr kumimoji="1" lang="zh-CN" altLang="en-US" dirty="0"/>
              <a:t>高峰个人餐费</a:t>
            </a:r>
          </a:p>
        </p:txBody>
      </p:sp>
    </p:spTree>
    <p:extLst>
      <p:ext uri="{BB962C8B-B14F-4D97-AF65-F5344CB8AC3E}">
        <p14:creationId xmlns:p14="http://schemas.microsoft.com/office/powerpoint/2010/main" val="41648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Macintosh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Tony Gao</dc:creator>
  <cp:lastModifiedBy>Tony Gao</cp:lastModifiedBy>
  <cp:revision>6</cp:revision>
  <dcterms:created xsi:type="dcterms:W3CDTF">2021-10-27T02:23:33Z</dcterms:created>
  <dcterms:modified xsi:type="dcterms:W3CDTF">2021-12-23T09:23:01Z</dcterms:modified>
</cp:coreProperties>
</file>