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62505D-482B-4693-9D51-16295EDAC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CC327EC-7DCB-4007-B665-DB9B9D0177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93FB347-39C4-4A7F-A905-2DB38FF0E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32B4-FC03-4E6C-8F6E-D473FF54D1FE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BF696A-2F61-43E0-85B3-B298956AF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5C4C85-405B-4FF6-A135-F7F43C6AC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46A7-00A9-4DDA-AB13-D695ADF735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483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7B4FBC-5C11-430E-8A51-7AA71C3C8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45737A1-F5C1-4C7B-9D40-6053F546F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9555DD3-730A-46B5-BEFB-578D994F2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32B4-FC03-4E6C-8F6E-D473FF54D1FE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511360D-27A9-477C-BAEF-DEBDCDB22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FBEB36-BFF0-4ADD-BD8F-E9A25EC92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46A7-00A9-4DDA-AB13-D695ADF735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4327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7109A00-F498-40C1-8A56-15C45BBB96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46CAE99-1871-4E9D-A3B2-E7DD93845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B08DA1-5754-4AC7-B038-E94164C9A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32B4-FC03-4E6C-8F6E-D473FF54D1FE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A68F2E6-9ED3-445C-8005-E683B4520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3352ED0-46F7-432A-8CD4-B6C428A60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46A7-00A9-4DDA-AB13-D695ADF735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28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1A206B-C68E-41ED-983D-1E44970FA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964F59-F6AB-46C8-A318-B2C088185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B8716E-99F1-40F7-A271-81ACB507C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32B4-FC03-4E6C-8F6E-D473FF54D1FE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111A8A-FB32-4B6C-AD55-8B3C3F9ED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8E4C092-3117-4328-9C73-A4B8A65BC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46A7-00A9-4DDA-AB13-D695ADF735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1571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05D0B4-DE6B-4429-A617-478117325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0BE4BD2-1B0D-4D30-B68A-80805603C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B21A0C8-E210-49C8-9C3A-75F9FFA57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32B4-FC03-4E6C-8F6E-D473FF54D1FE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0B3D9B8-2677-478A-8AA1-CFA3EEB97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E3B737-FA91-45FE-9A3B-FD399DEE7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46A7-00A9-4DDA-AB13-D695ADF735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5436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22AC4D-ABB4-44C9-9EEC-721BEAB0D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4E7645-E4D5-4DCA-8440-A21E7FDEAC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1C5DF33-27D5-4717-9037-C52734A80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FD54EA0-0092-4B00-A5D6-8DC141ACE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32B4-FC03-4E6C-8F6E-D473FF54D1FE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C7D2B14-E16E-411C-9570-7D22DFEA6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B3FA00F-2511-4BDF-AC10-C743E1615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46A7-00A9-4DDA-AB13-D695ADF735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310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7B7278-538E-488B-9724-B135B2253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147B99-D64B-4138-A92F-40C4E54DC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CAB2AF5-D08A-4681-A945-B2D859817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0742051-62D8-4F60-8567-B97620E4A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83B7E0A-88BC-4F94-AA34-1FE71A63BB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0A51881-B3F8-4824-98BD-D78D1D287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32B4-FC03-4E6C-8F6E-D473FF54D1FE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216E94E-5C74-4911-ACBE-CB7CC28A6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F47ABA7-AACE-49E9-94D2-24AE522AE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46A7-00A9-4DDA-AB13-D695ADF735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3622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B49B65-5576-4228-935E-821AA4D8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CDD3B28-36A7-4178-B03C-02F9E662B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32B4-FC03-4E6C-8F6E-D473FF54D1FE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4148AB0-8DF3-43DE-9C92-EB2D652B3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B427597-6D3A-4205-96DC-4402B5C2E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46A7-00A9-4DDA-AB13-D695ADF735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1855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2F285E6-B064-44BF-A23A-02A801464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32B4-FC03-4E6C-8F6E-D473FF54D1FE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F986AE9-056F-4A62-868C-FDB21F030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0FC0E51-F388-4C2B-96C9-3E6B67A4B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46A7-00A9-4DDA-AB13-D695ADF735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5429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791539-A60A-44F9-9DF3-90B930976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88C8093-D50D-4B23-A44A-9A1706F2A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4BE1FE6-8E4D-4EAB-A235-AEE0B0D22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97AA9BC-6B69-4B2A-B053-FDAE8220D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32B4-FC03-4E6C-8F6E-D473FF54D1FE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7849FF3-2021-48D3-AD3A-3CC3E4364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6BEC8C7-F6BC-4BD9-AA80-384201EB7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46A7-00A9-4DDA-AB13-D695ADF735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0119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E59728-DF7E-4316-AF2D-ECE99A569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5F5409C-5937-4329-95C0-6A32272A3C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7837258-B662-4306-A5C2-339FED8F6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C201D8B-BD4F-4A29-A2A1-731427C6C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32B4-FC03-4E6C-8F6E-D473FF54D1FE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B6C82A2-22C2-4372-A9E4-E3154785F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6D244D6-13F0-4F6B-A7D6-7972F339A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46A7-00A9-4DDA-AB13-D695ADF735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608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45C2F87-C3DF-43ED-8277-4A5D4B333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0BED59C-3812-462D-A3A5-E230B41ED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465F16E-8405-450A-8200-64A91BAC5D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632B4-FC03-4E6C-8F6E-D473FF54D1FE}" type="datetimeFigureOut">
              <a:rPr lang="zh-CN" altLang="en-US" smtClean="0"/>
              <a:t>2021/12/20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EBB497-A70B-4320-B18F-E77AEDDA82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44C42B-88F6-41E6-92E9-A8BA0FA7C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D46A7-00A9-4DDA-AB13-D695ADF735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910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CD1E29-F762-491A-BBC9-EACF8D287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93424"/>
            <a:ext cx="9144000" cy="2387600"/>
          </a:xfrm>
        </p:spPr>
        <p:txBody>
          <a:bodyPr/>
          <a:lstStyle/>
          <a:p>
            <a:r>
              <a:rPr lang="zh-CN" altLang="en-US" dirty="0"/>
              <a:t>沃尔沃员工大会</a:t>
            </a:r>
            <a:br>
              <a:rPr lang="en-US" altLang="zh-CN" dirty="0"/>
            </a:br>
            <a:r>
              <a:rPr lang="en-US" altLang="zh-CN" dirty="0"/>
              <a:t>2021-181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3982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E01CA2F4-B7EC-4FDB-BD66-71D2DEB5F9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350" y="768626"/>
            <a:ext cx="1668575" cy="361121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D095C95-CBEF-4DF7-9E7F-38B2E49D4C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2925" y="768625"/>
            <a:ext cx="1668576" cy="3611217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A02F3309-FC54-4656-A690-F7AD4019B093}"/>
              </a:ext>
            </a:extLst>
          </p:cNvPr>
          <p:cNvSpPr txBox="1"/>
          <p:nvPr/>
        </p:nvSpPr>
        <p:spPr>
          <a:xfrm>
            <a:off x="1727464" y="5128591"/>
            <a:ext cx="2570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餐费吴俊 露露</a:t>
            </a:r>
            <a:r>
              <a:rPr lang="en-US" altLang="zh-CN" dirty="0"/>
              <a:t> 121.1</a:t>
            </a:r>
            <a:r>
              <a:rPr lang="zh-CN" altLang="en-US" dirty="0"/>
              <a:t>元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9F45754F-3754-4912-B725-F93975CD1B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881" y="458198"/>
            <a:ext cx="1955443" cy="423207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05751DAB-57B4-4B81-8A0D-A2CB4F209E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7324" y="458198"/>
            <a:ext cx="1955443" cy="4232071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44820825-F7A8-4E9E-B81E-510E91FDF01F}"/>
              </a:ext>
            </a:extLst>
          </p:cNvPr>
          <p:cNvSpPr txBox="1"/>
          <p:nvPr/>
        </p:nvSpPr>
        <p:spPr>
          <a:xfrm>
            <a:off x="8269602" y="5128591"/>
            <a:ext cx="1955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KT</a:t>
            </a:r>
            <a:r>
              <a:rPr lang="zh-CN" altLang="en-US" dirty="0"/>
              <a:t>板制作 </a:t>
            </a:r>
            <a:r>
              <a:rPr lang="en-US" altLang="zh-CN" dirty="0"/>
              <a:t>150</a:t>
            </a:r>
            <a:r>
              <a:rPr lang="zh-CN" altLang="en-US" dirty="0"/>
              <a:t>元</a:t>
            </a:r>
          </a:p>
        </p:txBody>
      </p:sp>
    </p:spTree>
    <p:extLst>
      <p:ext uri="{BB962C8B-B14F-4D97-AF65-F5344CB8AC3E}">
        <p14:creationId xmlns:p14="http://schemas.microsoft.com/office/powerpoint/2010/main" val="3826282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>
            <a:extLst>
              <a:ext uri="{FF2B5EF4-FFF2-40B4-BE49-F238E27FC236}">
                <a16:creationId xmlns:a16="http://schemas.microsoft.com/office/drawing/2014/main" id="{A02F3309-FC54-4656-A690-F7AD4019B093}"/>
              </a:ext>
            </a:extLst>
          </p:cNvPr>
          <p:cNvSpPr txBox="1"/>
          <p:nvPr/>
        </p:nvSpPr>
        <p:spPr>
          <a:xfrm>
            <a:off x="1435916" y="5181599"/>
            <a:ext cx="3043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蛋糕采购 浦东办公室 </a:t>
            </a:r>
            <a:r>
              <a:rPr lang="en-US" altLang="zh-CN" dirty="0"/>
              <a:t>345</a:t>
            </a:r>
            <a:r>
              <a:rPr lang="zh-CN" altLang="en-US" dirty="0"/>
              <a:t>元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1A1E9A2-3072-4504-87A8-46A53A00E4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769" y="675861"/>
            <a:ext cx="1797614" cy="389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032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宽屏</PresentationFormat>
  <Paragraphs>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等线</vt:lpstr>
      <vt:lpstr>等线 Light</vt:lpstr>
      <vt:lpstr>Arial</vt:lpstr>
      <vt:lpstr>Office 主题​​</vt:lpstr>
      <vt:lpstr>沃尔沃员工大会 2021-181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沃尔沃员工大会 2021-181</dc:title>
  <dc:creator>吴 俊</dc:creator>
  <cp:lastModifiedBy>吴 俊</cp:lastModifiedBy>
  <cp:revision>1</cp:revision>
  <dcterms:created xsi:type="dcterms:W3CDTF">2021-12-20T04:30:00Z</dcterms:created>
  <dcterms:modified xsi:type="dcterms:W3CDTF">2021-12-20T04:30:14Z</dcterms:modified>
</cp:coreProperties>
</file>