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0" r:id="rId1"/>
  </p:sldMasterIdLst>
  <p:notesMasterIdLst>
    <p:notesMasterId r:id="rId16"/>
  </p:notesMasterIdLst>
  <p:handoutMasterIdLst>
    <p:handoutMasterId r:id="rId17"/>
  </p:handoutMasterIdLst>
  <p:sldIdLst>
    <p:sldId id="305" r:id="rId2"/>
    <p:sldId id="339" r:id="rId3"/>
    <p:sldId id="335" r:id="rId4"/>
    <p:sldId id="319" r:id="rId5"/>
    <p:sldId id="324" r:id="rId6"/>
    <p:sldId id="321" r:id="rId7"/>
    <p:sldId id="341" r:id="rId8"/>
    <p:sldId id="309" r:id="rId9"/>
    <p:sldId id="327" r:id="rId10"/>
    <p:sldId id="331" r:id="rId11"/>
    <p:sldId id="336" r:id="rId12"/>
    <p:sldId id="337" r:id="rId13"/>
    <p:sldId id="333" r:id="rId14"/>
    <p:sldId id="342" r:id="rId15"/>
  </p:sldIdLst>
  <p:sldSz cx="9906000" cy="6858000" type="A4"/>
  <p:notesSz cx="7010400" cy="9296400"/>
  <p:defaultTextStyle>
    <a:defPPr>
      <a:defRPr lang="de-DE"/>
    </a:defPPr>
    <a:lvl1pPr algn="l" rtl="0" fontAlgn="base">
      <a:spcBef>
        <a:spcPct val="50000"/>
      </a:spcBef>
      <a:spcAft>
        <a:spcPct val="0"/>
      </a:spcAft>
      <a:defRPr sz="1300" kern="1200">
        <a:solidFill>
          <a:schemeClr val="tx1"/>
        </a:solidFill>
        <a:latin typeface="Arial" charset="0"/>
        <a:ea typeface="+mn-ea"/>
        <a:cs typeface="+mn-cs"/>
      </a:defRPr>
    </a:lvl1pPr>
    <a:lvl2pPr marL="457200" algn="l" rtl="0" fontAlgn="base">
      <a:spcBef>
        <a:spcPct val="50000"/>
      </a:spcBef>
      <a:spcAft>
        <a:spcPct val="0"/>
      </a:spcAft>
      <a:defRPr sz="1300" kern="1200">
        <a:solidFill>
          <a:schemeClr val="tx1"/>
        </a:solidFill>
        <a:latin typeface="Arial" charset="0"/>
        <a:ea typeface="+mn-ea"/>
        <a:cs typeface="+mn-cs"/>
      </a:defRPr>
    </a:lvl2pPr>
    <a:lvl3pPr marL="914400" algn="l" rtl="0" fontAlgn="base">
      <a:spcBef>
        <a:spcPct val="50000"/>
      </a:spcBef>
      <a:spcAft>
        <a:spcPct val="0"/>
      </a:spcAft>
      <a:defRPr sz="1300" kern="1200">
        <a:solidFill>
          <a:schemeClr val="tx1"/>
        </a:solidFill>
        <a:latin typeface="Arial" charset="0"/>
        <a:ea typeface="+mn-ea"/>
        <a:cs typeface="+mn-cs"/>
      </a:defRPr>
    </a:lvl3pPr>
    <a:lvl4pPr marL="1371600" algn="l" rtl="0" fontAlgn="base">
      <a:spcBef>
        <a:spcPct val="50000"/>
      </a:spcBef>
      <a:spcAft>
        <a:spcPct val="0"/>
      </a:spcAft>
      <a:defRPr sz="1300" kern="1200">
        <a:solidFill>
          <a:schemeClr val="tx1"/>
        </a:solidFill>
        <a:latin typeface="Arial" charset="0"/>
        <a:ea typeface="+mn-ea"/>
        <a:cs typeface="+mn-cs"/>
      </a:defRPr>
    </a:lvl4pPr>
    <a:lvl5pPr marL="1828800" algn="l" rtl="0" fontAlgn="base">
      <a:spcBef>
        <a:spcPct val="50000"/>
      </a:spcBef>
      <a:spcAft>
        <a:spcPct val="0"/>
      </a:spcAft>
      <a:defRPr sz="1300" kern="1200">
        <a:solidFill>
          <a:schemeClr val="tx1"/>
        </a:solidFill>
        <a:latin typeface="Arial" charset="0"/>
        <a:ea typeface="+mn-ea"/>
        <a:cs typeface="+mn-cs"/>
      </a:defRPr>
    </a:lvl5pPr>
    <a:lvl6pPr marL="2286000" algn="l" defTabSz="914400" rtl="0" eaLnBrk="1" latinLnBrk="0" hangingPunct="1">
      <a:defRPr sz="1300" kern="1200">
        <a:solidFill>
          <a:schemeClr val="tx1"/>
        </a:solidFill>
        <a:latin typeface="Arial" charset="0"/>
        <a:ea typeface="+mn-ea"/>
        <a:cs typeface="+mn-cs"/>
      </a:defRPr>
    </a:lvl6pPr>
    <a:lvl7pPr marL="2743200" algn="l" defTabSz="914400" rtl="0" eaLnBrk="1" latinLnBrk="0" hangingPunct="1">
      <a:defRPr sz="1300" kern="1200">
        <a:solidFill>
          <a:schemeClr val="tx1"/>
        </a:solidFill>
        <a:latin typeface="Arial" charset="0"/>
        <a:ea typeface="+mn-ea"/>
        <a:cs typeface="+mn-cs"/>
      </a:defRPr>
    </a:lvl7pPr>
    <a:lvl8pPr marL="3200400" algn="l" defTabSz="914400" rtl="0" eaLnBrk="1" latinLnBrk="0" hangingPunct="1">
      <a:defRPr sz="1300" kern="1200">
        <a:solidFill>
          <a:schemeClr val="tx1"/>
        </a:solidFill>
        <a:latin typeface="Arial" charset="0"/>
        <a:ea typeface="+mn-ea"/>
        <a:cs typeface="+mn-cs"/>
      </a:defRPr>
    </a:lvl8pPr>
    <a:lvl9pPr marL="3657600" algn="l" defTabSz="914400" rtl="0" eaLnBrk="1" latinLnBrk="0" hangingPunct="1">
      <a:defRPr sz="13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117">
          <p15:clr>
            <a:srgbClr val="A4A3A4"/>
          </p15:clr>
        </p15:guide>
        <p15:guide id="2" orient="horz" pos="1253">
          <p15:clr>
            <a:srgbClr val="A4A3A4"/>
          </p15:clr>
        </p15:guide>
        <p15:guide id="3" orient="horz" pos="4004">
          <p15:clr>
            <a:srgbClr val="A4A3A4"/>
          </p15:clr>
        </p15:guide>
        <p15:guide id="4" orient="horz" pos="4206">
          <p15:clr>
            <a:srgbClr val="A4A3A4"/>
          </p15:clr>
        </p15:guide>
        <p15:guide id="5" orient="horz" pos="482">
          <p15:clr>
            <a:srgbClr val="A4A3A4"/>
          </p15:clr>
        </p15:guide>
        <p15:guide id="6" pos="5978">
          <p15:clr>
            <a:srgbClr val="A4A3A4"/>
          </p15:clr>
        </p15:guide>
        <p15:guide id="7" pos="3066">
          <p15:clr>
            <a:srgbClr val="A4A3A4"/>
          </p15:clr>
        </p15:guide>
        <p15:guide id="8" pos="3165" userDrawn="1">
          <p15:clr>
            <a:srgbClr val="A4A3A4"/>
          </p15:clr>
        </p15:guide>
        <p15:guide id="9" pos="26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FF4"/>
    <a:srgbClr val="F4F8FA"/>
    <a:srgbClr val="003366"/>
    <a:srgbClr val="4C5356"/>
    <a:srgbClr val="03386D"/>
    <a:srgbClr val="02376C"/>
    <a:srgbClr val="C6DFE7"/>
    <a:srgbClr val="F2F2F2"/>
    <a:srgbClr val="A0BCCC"/>
    <a:srgbClr val="4B86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69" autoAdjust="0"/>
    <p:restoredTop sz="95176" autoAdjust="0"/>
  </p:normalViewPr>
  <p:slideViewPr>
    <p:cSldViewPr showGuides="1">
      <p:cViewPr varScale="1">
        <p:scale>
          <a:sx n="61" d="100"/>
          <a:sy n="61" d="100"/>
        </p:scale>
        <p:origin x="1440" y="60"/>
      </p:cViewPr>
      <p:guideLst>
        <p:guide orient="horz" pos="1117"/>
        <p:guide orient="horz" pos="1253"/>
        <p:guide orient="horz" pos="4004"/>
        <p:guide orient="horz" pos="4206"/>
        <p:guide orient="horz" pos="482"/>
        <p:guide pos="5978"/>
        <p:guide pos="3066"/>
        <p:guide pos="3165"/>
        <p:guide pos="262"/>
      </p:guideLst>
    </p:cSldViewPr>
  </p:slideViewPr>
  <p:notesTextViewPr>
    <p:cViewPr>
      <p:scale>
        <a:sx n="1" d="1"/>
        <a:sy n="1" d="1"/>
      </p:scale>
      <p:origin x="0" y="0"/>
    </p:cViewPr>
  </p:notesTextViewPr>
  <p:notesViewPr>
    <p:cSldViewPr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D228E5-47D4-41BC-A126-39936E4A1796}" type="doc">
      <dgm:prSet loTypeId="urn:microsoft.com/office/officeart/2008/layout/VerticalCurvedList" loCatId="list" qsTypeId="urn:microsoft.com/office/officeart/2005/8/quickstyle/simple1" qsCatId="simple" csTypeId="urn:microsoft.com/office/officeart/2005/8/colors/accent6_4" csCatId="accent6" phldr="1"/>
      <dgm:spPr/>
      <dgm:t>
        <a:bodyPr/>
        <a:lstStyle/>
        <a:p>
          <a:endParaRPr lang="en-US"/>
        </a:p>
      </dgm:t>
    </dgm:pt>
    <dgm:pt modelId="{67D85BC9-C7EE-4C48-97E4-A5FE8293DBA3}">
      <dgm:prSet phldrT="[Text]" custT="1"/>
      <dgm:spPr>
        <a:solidFill>
          <a:schemeClr val="tx2"/>
        </a:solidFill>
      </dgm:spPr>
      <dgm:t>
        <a:bodyPr/>
        <a:lstStyle/>
        <a:p>
          <a:pPr>
            <a:lnSpc>
              <a:spcPct val="100000"/>
            </a:lnSpc>
          </a:pPr>
          <a:r>
            <a:rPr lang="en-US" sz="1400" b="1" dirty="0" smtClean="0">
              <a:latin typeface="+mn-lt"/>
              <a:ea typeface="+mn-ea"/>
            </a:rPr>
            <a:t>Formulate and execute unique and effective communication plan for specific culture concept/program.  </a:t>
          </a:r>
          <a:endParaRPr lang="en-US" sz="1400" dirty="0">
            <a:latin typeface="+mn-lt"/>
          </a:endParaRPr>
        </a:p>
      </dgm:t>
    </dgm:pt>
    <dgm:pt modelId="{E144E5BB-42E3-4BC0-9FE2-AE709878C198}" type="parTrans" cxnId="{0FD35837-ED5B-4CC6-BF8D-710D5B9F2CB7}">
      <dgm:prSet/>
      <dgm:spPr/>
      <dgm:t>
        <a:bodyPr/>
        <a:lstStyle/>
        <a:p>
          <a:endParaRPr lang="en-US"/>
        </a:p>
      </dgm:t>
    </dgm:pt>
    <dgm:pt modelId="{C6A1B101-B8DF-4107-B562-E112048C8083}" type="sibTrans" cxnId="{0FD35837-ED5B-4CC6-BF8D-710D5B9F2CB7}">
      <dgm:prSet/>
      <dgm:spPr>
        <a:ln>
          <a:solidFill>
            <a:schemeClr val="accent6">
              <a:lumMod val="20000"/>
              <a:lumOff val="80000"/>
            </a:schemeClr>
          </a:solidFill>
        </a:ln>
      </dgm:spPr>
      <dgm:t>
        <a:bodyPr/>
        <a:lstStyle/>
        <a:p>
          <a:endParaRPr lang="en-US"/>
        </a:p>
      </dgm:t>
    </dgm:pt>
    <dgm:pt modelId="{F7903C85-BD78-4D92-9C86-26ACCF27ACD3}">
      <dgm:prSet phldrT="[Text]" custT="1"/>
      <dgm:spPr>
        <a:solidFill>
          <a:schemeClr val="accent6">
            <a:lumMod val="20000"/>
            <a:lumOff val="8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mn-lt"/>
              <a:ea typeface="+mn-ea"/>
            </a:rPr>
            <a:t>High quality translation on relevant content preparation. </a:t>
          </a:r>
          <a:endParaRPr lang="en-US" sz="1400" dirty="0" smtClean="0">
            <a:solidFill>
              <a:schemeClr val="tx1"/>
            </a:solidFill>
            <a:latin typeface="+mn-lt"/>
          </a:endParaRPr>
        </a:p>
      </dgm:t>
    </dgm:pt>
    <dgm:pt modelId="{BBAE9834-90D4-4194-9EE1-E305DCD7446C}" type="parTrans" cxnId="{E140EAE4-5C93-4917-91DF-4CAF13144140}">
      <dgm:prSet/>
      <dgm:spPr/>
      <dgm:t>
        <a:bodyPr/>
        <a:lstStyle/>
        <a:p>
          <a:endParaRPr lang="en-US"/>
        </a:p>
      </dgm:t>
    </dgm:pt>
    <dgm:pt modelId="{E2B17382-9F48-4EED-9769-80B14CAF6431}" type="sibTrans" cxnId="{E140EAE4-5C93-4917-91DF-4CAF13144140}">
      <dgm:prSet/>
      <dgm:spPr/>
      <dgm:t>
        <a:bodyPr/>
        <a:lstStyle/>
        <a:p>
          <a:endParaRPr lang="en-US"/>
        </a:p>
      </dgm:t>
    </dgm:pt>
    <dgm:pt modelId="{7CA48B3F-6F0F-44AD-A604-A36AC7D29E00}">
      <dgm:prSet custT="1"/>
      <dgm:spPr>
        <a:solidFill>
          <a:schemeClr val="accent6">
            <a:lumMod val="20000"/>
            <a:lumOff val="8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mn-lt"/>
              <a:ea typeface="+mn-ea"/>
            </a:rPr>
            <a:t>Creative visual design</a:t>
          </a:r>
          <a:r>
            <a:rPr lang="en-US" sz="1400" b="0" dirty="0" smtClean="0">
              <a:solidFill>
                <a:schemeClr val="tx1"/>
              </a:solidFill>
              <a:latin typeface="+mn-lt"/>
              <a:ea typeface="+mn-ea"/>
            </a:rPr>
            <a:t> </a:t>
          </a:r>
          <a:r>
            <a:rPr lang="en-US" sz="1400" b="1" dirty="0" smtClean="0">
              <a:solidFill>
                <a:schemeClr val="tx1"/>
              </a:solidFill>
              <a:latin typeface="+mn-lt"/>
              <a:ea typeface="+mn-ea"/>
            </a:rPr>
            <a:t>and extension </a:t>
          </a:r>
          <a:r>
            <a:rPr lang="en-US" sz="1400" b="0" dirty="0" smtClean="0">
              <a:solidFill>
                <a:schemeClr val="tx1"/>
              </a:solidFill>
              <a:latin typeface="+mn-lt"/>
              <a:ea typeface="+mn-ea"/>
            </a:rPr>
            <a:t>to </a:t>
          </a:r>
          <a:r>
            <a:rPr lang="en-US" altLang="zh-CN" sz="1400" dirty="0" smtClean="0">
              <a:solidFill>
                <a:schemeClr val="tx1"/>
              </a:solidFill>
              <a:latin typeface="+mn-lt"/>
            </a:rPr>
            <a:t>further improve the understanding of corporate culture. For example, design on decoration, standees, posters, booklet, gifts, screen savers , etc. </a:t>
          </a:r>
          <a:endParaRPr lang="en-US" sz="1400" dirty="0" smtClean="0">
            <a:solidFill>
              <a:schemeClr val="tx1"/>
            </a:solidFill>
            <a:latin typeface="+mn-lt"/>
          </a:endParaRPr>
        </a:p>
      </dgm:t>
    </dgm:pt>
    <dgm:pt modelId="{08011BBD-0473-4AE7-AD19-DD24FCBBF213}" type="parTrans" cxnId="{AB3C37D7-B0E8-4CAB-99D1-A8390BD9C54E}">
      <dgm:prSet/>
      <dgm:spPr/>
      <dgm:t>
        <a:bodyPr/>
        <a:lstStyle/>
        <a:p>
          <a:endParaRPr lang="en-US"/>
        </a:p>
      </dgm:t>
    </dgm:pt>
    <dgm:pt modelId="{EDF283FC-5CBF-42A9-B7A8-F4EAC7BAC0F2}" type="sibTrans" cxnId="{AB3C37D7-B0E8-4CAB-99D1-A8390BD9C54E}">
      <dgm:prSet/>
      <dgm:spPr/>
      <dgm:t>
        <a:bodyPr/>
        <a:lstStyle/>
        <a:p>
          <a:endParaRPr lang="en-US"/>
        </a:p>
      </dgm:t>
    </dgm:pt>
    <dgm:pt modelId="{FFE90D67-721C-440C-A6CD-F462B8AB5CA5}">
      <dgm:prSet custT="1"/>
      <dgm:spPr>
        <a:solidFill>
          <a:schemeClr val="tx2"/>
        </a:solidFill>
      </dgm:spPr>
      <dgm:t>
        <a:bodyPr/>
        <a:lstStyle/>
        <a:p>
          <a:r>
            <a:rPr lang="en-US" sz="1400" b="1" dirty="0" smtClean="0">
              <a:latin typeface="+mn-lt"/>
              <a:ea typeface="+mn-ea"/>
            </a:rPr>
            <a:t>Event planning, including shooting, camera, video production, material production and onsite support. </a:t>
          </a:r>
          <a:endParaRPr lang="en-US" sz="1400" dirty="0">
            <a:latin typeface="+mn-lt"/>
          </a:endParaRPr>
        </a:p>
      </dgm:t>
    </dgm:pt>
    <dgm:pt modelId="{739C807B-84FC-478D-AB36-47881B4190A4}" type="parTrans" cxnId="{D5ED1F8D-6DE6-455E-8BE7-436BD7F18C14}">
      <dgm:prSet/>
      <dgm:spPr/>
      <dgm:t>
        <a:bodyPr/>
        <a:lstStyle/>
        <a:p>
          <a:endParaRPr lang="en-US"/>
        </a:p>
      </dgm:t>
    </dgm:pt>
    <dgm:pt modelId="{4EFD010B-4E2E-48FF-9A6D-17A8AF2A120D}" type="sibTrans" cxnId="{D5ED1F8D-6DE6-455E-8BE7-436BD7F18C14}">
      <dgm:prSet/>
      <dgm:spPr/>
      <dgm:t>
        <a:bodyPr/>
        <a:lstStyle/>
        <a:p>
          <a:endParaRPr lang="en-US"/>
        </a:p>
      </dgm:t>
    </dgm:pt>
    <dgm:pt modelId="{98DC733D-8A0F-4881-8641-04ECD00C45DB}" type="pres">
      <dgm:prSet presAssocID="{B4D228E5-47D4-41BC-A126-39936E4A1796}" presName="Name0" presStyleCnt="0">
        <dgm:presLayoutVars>
          <dgm:chMax val="7"/>
          <dgm:chPref val="7"/>
          <dgm:dir/>
        </dgm:presLayoutVars>
      </dgm:prSet>
      <dgm:spPr/>
      <dgm:t>
        <a:bodyPr/>
        <a:lstStyle/>
        <a:p>
          <a:endParaRPr lang="en-US"/>
        </a:p>
      </dgm:t>
    </dgm:pt>
    <dgm:pt modelId="{67428F47-62A7-428D-B258-8E3C08441BEA}" type="pres">
      <dgm:prSet presAssocID="{B4D228E5-47D4-41BC-A126-39936E4A1796}" presName="Name1" presStyleCnt="0"/>
      <dgm:spPr/>
    </dgm:pt>
    <dgm:pt modelId="{B09A6573-E28A-4136-9A2A-7829E13F14C0}" type="pres">
      <dgm:prSet presAssocID="{B4D228E5-47D4-41BC-A126-39936E4A1796}" presName="cycle" presStyleCnt="0"/>
      <dgm:spPr/>
    </dgm:pt>
    <dgm:pt modelId="{978B1EFA-EA5A-44A0-9EEC-1B207364CE3A}" type="pres">
      <dgm:prSet presAssocID="{B4D228E5-47D4-41BC-A126-39936E4A1796}" presName="srcNode" presStyleLbl="node1" presStyleIdx="0" presStyleCnt="4"/>
      <dgm:spPr/>
    </dgm:pt>
    <dgm:pt modelId="{62FE5FC9-71AB-4B85-A60E-0379BE137797}" type="pres">
      <dgm:prSet presAssocID="{B4D228E5-47D4-41BC-A126-39936E4A1796}" presName="conn" presStyleLbl="parChTrans1D2" presStyleIdx="0" presStyleCnt="1"/>
      <dgm:spPr/>
      <dgm:t>
        <a:bodyPr/>
        <a:lstStyle/>
        <a:p>
          <a:endParaRPr lang="en-US"/>
        </a:p>
      </dgm:t>
    </dgm:pt>
    <dgm:pt modelId="{B6A4BAEA-8C8C-45A4-A2E3-F544D9F901A8}" type="pres">
      <dgm:prSet presAssocID="{B4D228E5-47D4-41BC-A126-39936E4A1796}" presName="extraNode" presStyleLbl="node1" presStyleIdx="0" presStyleCnt="4"/>
      <dgm:spPr/>
    </dgm:pt>
    <dgm:pt modelId="{C8772BC2-FA06-4C03-83A7-6CD1A2071FE2}" type="pres">
      <dgm:prSet presAssocID="{B4D228E5-47D4-41BC-A126-39936E4A1796}" presName="dstNode" presStyleLbl="node1" presStyleIdx="0" presStyleCnt="4"/>
      <dgm:spPr/>
    </dgm:pt>
    <dgm:pt modelId="{2FE29290-9D86-46FE-BC73-E1AE1F846A65}" type="pres">
      <dgm:prSet presAssocID="{67D85BC9-C7EE-4C48-97E4-A5FE8293DBA3}" presName="text_1" presStyleLbl="node1" presStyleIdx="0" presStyleCnt="4" custScaleY="119843">
        <dgm:presLayoutVars>
          <dgm:bulletEnabled val="1"/>
        </dgm:presLayoutVars>
      </dgm:prSet>
      <dgm:spPr/>
      <dgm:t>
        <a:bodyPr/>
        <a:lstStyle/>
        <a:p>
          <a:endParaRPr lang="en-US"/>
        </a:p>
      </dgm:t>
    </dgm:pt>
    <dgm:pt modelId="{195A5F23-5387-4F16-BC10-240F648B597F}" type="pres">
      <dgm:prSet presAssocID="{67D85BC9-C7EE-4C48-97E4-A5FE8293DBA3}" presName="accent_1" presStyleCnt="0"/>
      <dgm:spPr/>
    </dgm:pt>
    <dgm:pt modelId="{7357BBCC-E85A-4A96-9C82-63C524055D4C}" type="pres">
      <dgm:prSet presAssocID="{67D85BC9-C7EE-4C48-97E4-A5FE8293DBA3}" presName="accentRepeatNode" presStyleLbl="solidFgAcc1" presStyleIdx="0" presStyleCnt="4"/>
      <dgm:spPr>
        <a:solidFill>
          <a:schemeClr val="bg1"/>
        </a:solidFill>
        <a:ln>
          <a:solidFill>
            <a:schemeClr val="accent6">
              <a:lumMod val="20000"/>
              <a:lumOff val="80000"/>
            </a:schemeClr>
          </a:solidFill>
        </a:ln>
      </dgm:spPr>
      <dgm:t>
        <a:bodyPr/>
        <a:lstStyle/>
        <a:p>
          <a:endParaRPr lang="en-US"/>
        </a:p>
      </dgm:t>
    </dgm:pt>
    <dgm:pt modelId="{E72D9402-3529-4DAD-9854-8B6AE5AAB912}" type="pres">
      <dgm:prSet presAssocID="{7CA48B3F-6F0F-44AD-A604-A36AC7D29E00}" presName="text_2" presStyleLbl="node1" presStyleIdx="1" presStyleCnt="4" custScaleY="110358">
        <dgm:presLayoutVars>
          <dgm:bulletEnabled val="1"/>
        </dgm:presLayoutVars>
      </dgm:prSet>
      <dgm:spPr/>
      <dgm:t>
        <a:bodyPr/>
        <a:lstStyle/>
        <a:p>
          <a:endParaRPr lang="en-US"/>
        </a:p>
      </dgm:t>
    </dgm:pt>
    <dgm:pt modelId="{94DFF28C-527C-4E67-A715-142AF1CC374E}" type="pres">
      <dgm:prSet presAssocID="{7CA48B3F-6F0F-44AD-A604-A36AC7D29E00}" presName="accent_2" presStyleCnt="0"/>
      <dgm:spPr/>
    </dgm:pt>
    <dgm:pt modelId="{28FD6B82-2561-4AE4-8A87-5843DF6409CE}" type="pres">
      <dgm:prSet presAssocID="{7CA48B3F-6F0F-44AD-A604-A36AC7D29E00}" presName="accentRepeatNode" presStyleLbl="solidFgAcc1" presStyleIdx="1" presStyleCnt="4"/>
      <dgm:spPr>
        <a:solidFill>
          <a:schemeClr val="bg1"/>
        </a:solidFill>
        <a:ln>
          <a:solidFill>
            <a:schemeClr val="accent6">
              <a:lumMod val="20000"/>
              <a:lumOff val="80000"/>
            </a:schemeClr>
          </a:solidFill>
        </a:ln>
      </dgm:spPr>
      <dgm:t>
        <a:bodyPr/>
        <a:lstStyle/>
        <a:p>
          <a:endParaRPr lang="en-US"/>
        </a:p>
      </dgm:t>
    </dgm:pt>
    <dgm:pt modelId="{4C4A3155-EC16-4324-8D6E-30A598B417EB}" type="pres">
      <dgm:prSet presAssocID="{FFE90D67-721C-440C-A6CD-F462B8AB5CA5}" presName="text_3" presStyleLbl="node1" presStyleIdx="2" presStyleCnt="4">
        <dgm:presLayoutVars>
          <dgm:bulletEnabled val="1"/>
        </dgm:presLayoutVars>
      </dgm:prSet>
      <dgm:spPr/>
      <dgm:t>
        <a:bodyPr/>
        <a:lstStyle/>
        <a:p>
          <a:endParaRPr lang="en-US"/>
        </a:p>
      </dgm:t>
    </dgm:pt>
    <dgm:pt modelId="{09456152-05C7-494B-87EA-ACDB4A5A3E51}" type="pres">
      <dgm:prSet presAssocID="{FFE90D67-721C-440C-A6CD-F462B8AB5CA5}" presName="accent_3" presStyleCnt="0"/>
      <dgm:spPr/>
    </dgm:pt>
    <dgm:pt modelId="{912AC7CD-346A-47BC-B883-15EEC03230DC}" type="pres">
      <dgm:prSet presAssocID="{FFE90D67-721C-440C-A6CD-F462B8AB5CA5}" presName="accentRepeatNode" presStyleLbl="solidFgAcc1" presStyleIdx="2" presStyleCnt="4" custLinFactNeighborX="-599" custLinFactNeighborY="3742"/>
      <dgm:spPr>
        <a:solidFill>
          <a:schemeClr val="bg1"/>
        </a:solidFill>
        <a:ln>
          <a:solidFill>
            <a:schemeClr val="accent6">
              <a:lumMod val="20000"/>
              <a:lumOff val="80000"/>
            </a:schemeClr>
          </a:solidFill>
        </a:ln>
      </dgm:spPr>
      <dgm:t>
        <a:bodyPr/>
        <a:lstStyle/>
        <a:p>
          <a:endParaRPr lang="en-US"/>
        </a:p>
      </dgm:t>
    </dgm:pt>
    <dgm:pt modelId="{7074A632-0615-43E7-8FEA-35BBF8DB05AA}" type="pres">
      <dgm:prSet presAssocID="{F7903C85-BD78-4D92-9C86-26ACCF27ACD3}" presName="text_4" presStyleLbl="node1" presStyleIdx="3" presStyleCnt="4">
        <dgm:presLayoutVars>
          <dgm:bulletEnabled val="1"/>
        </dgm:presLayoutVars>
      </dgm:prSet>
      <dgm:spPr/>
      <dgm:t>
        <a:bodyPr/>
        <a:lstStyle/>
        <a:p>
          <a:endParaRPr lang="en-US"/>
        </a:p>
      </dgm:t>
    </dgm:pt>
    <dgm:pt modelId="{5EC53031-5629-46EF-BA3B-D7ABC156E940}" type="pres">
      <dgm:prSet presAssocID="{F7903C85-BD78-4D92-9C86-26ACCF27ACD3}" presName="accent_4" presStyleCnt="0"/>
      <dgm:spPr/>
    </dgm:pt>
    <dgm:pt modelId="{2BA8F588-E177-4CE9-9429-0A78EA32CF26}" type="pres">
      <dgm:prSet presAssocID="{F7903C85-BD78-4D92-9C86-26ACCF27ACD3}" presName="accentRepeatNode" presStyleLbl="solidFgAcc1" presStyleIdx="3" presStyleCnt="4" custLinFactNeighborX="-8967" custLinFactNeighborY="9984"/>
      <dgm:spPr>
        <a:solidFill>
          <a:schemeClr val="bg1"/>
        </a:solidFill>
        <a:ln>
          <a:solidFill>
            <a:schemeClr val="accent6">
              <a:lumMod val="20000"/>
              <a:lumOff val="80000"/>
            </a:schemeClr>
          </a:solidFill>
        </a:ln>
      </dgm:spPr>
      <dgm:t>
        <a:bodyPr/>
        <a:lstStyle/>
        <a:p>
          <a:endParaRPr lang="en-US"/>
        </a:p>
      </dgm:t>
    </dgm:pt>
  </dgm:ptLst>
  <dgm:cxnLst>
    <dgm:cxn modelId="{AAA40240-E5D6-4135-8559-0E61D4254F96}" type="presOf" srcId="{67D85BC9-C7EE-4C48-97E4-A5FE8293DBA3}" destId="{2FE29290-9D86-46FE-BC73-E1AE1F846A65}" srcOrd="0" destOrd="0" presId="urn:microsoft.com/office/officeart/2008/layout/VerticalCurvedList"/>
    <dgm:cxn modelId="{0FD35837-ED5B-4CC6-BF8D-710D5B9F2CB7}" srcId="{B4D228E5-47D4-41BC-A126-39936E4A1796}" destId="{67D85BC9-C7EE-4C48-97E4-A5FE8293DBA3}" srcOrd="0" destOrd="0" parTransId="{E144E5BB-42E3-4BC0-9FE2-AE709878C198}" sibTransId="{C6A1B101-B8DF-4107-B562-E112048C8083}"/>
    <dgm:cxn modelId="{10A4F9BA-D1DC-4F7A-A5E6-54B628BCBEB6}" type="presOf" srcId="{FFE90D67-721C-440C-A6CD-F462B8AB5CA5}" destId="{4C4A3155-EC16-4324-8D6E-30A598B417EB}" srcOrd="0" destOrd="0" presId="urn:microsoft.com/office/officeart/2008/layout/VerticalCurvedList"/>
    <dgm:cxn modelId="{AB3C37D7-B0E8-4CAB-99D1-A8390BD9C54E}" srcId="{B4D228E5-47D4-41BC-A126-39936E4A1796}" destId="{7CA48B3F-6F0F-44AD-A604-A36AC7D29E00}" srcOrd="1" destOrd="0" parTransId="{08011BBD-0473-4AE7-AD19-DD24FCBBF213}" sibTransId="{EDF283FC-5CBF-42A9-B7A8-F4EAC7BAC0F2}"/>
    <dgm:cxn modelId="{D5ED1F8D-6DE6-455E-8BE7-436BD7F18C14}" srcId="{B4D228E5-47D4-41BC-A126-39936E4A1796}" destId="{FFE90D67-721C-440C-A6CD-F462B8AB5CA5}" srcOrd="2" destOrd="0" parTransId="{739C807B-84FC-478D-AB36-47881B4190A4}" sibTransId="{4EFD010B-4E2E-48FF-9A6D-17A8AF2A120D}"/>
    <dgm:cxn modelId="{AD4E945D-EB6D-417F-B4DB-1C27BD3B55D0}" type="presOf" srcId="{C6A1B101-B8DF-4107-B562-E112048C8083}" destId="{62FE5FC9-71AB-4B85-A60E-0379BE137797}" srcOrd="0" destOrd="0" presId="urn:microsoft.com/office/officeart/2008/layout/VerticalCurvedList"/>
    <dgm:cxn modelId="{E140EAE4-5C93-4917-91DF-4CAF13144140}" srcId="{B4D228E5-47D4-41BC-A126-39936E4A1796}" destId="{F7903C85-BD78-4D92-9C86-26ACCF27ACD3}" srcOrd="3" destOrd="0" parTransId="{BBAE9834-90D4-4194-9EE1-E305DCD7446C}" sibTransId="{E2B17382-9F48-4EED-9769-80B14CAF6431}"/>
    <dgm:cxn modelId="{C5F35191-74AE-49EA-A216-6DD80424286A}" type="presOf" srcId="{F7903C85-BD78-4D92-9C86-26ACCF27ACD3}" destId="{7074A632-0615-43E7-8FEA-35BBF8DB05AA}" srcOrd="0" destOrd="0" presId="urn:microsoft.com/office/officeart/2008/layout/VerticalCurvedList"/>
    <dgm:cxn modelId="{5B49947D-F2B5-403F-9A12-8DD1DDC0D311}" type="presOf" srcId="{7CA48B3F-6F0F-44AD-A604-A36AC7D29E00}" destId="{E72D9402-3529-4DAD-9854-8B6AE5AAB912}" srcOrd="0" destOrd="0" presId="urn:microsoft.com/office/officeart/2008/layout/VerticalCurvedList"/>
    <dgm:cxn modelId="{10DC382D-4EE4-4592-B990-0DCBDBBFB1E8}" type="presOf" srcId="{B4D228E5-47D4-41BC-A126-39936E4A1796}" destId="{98DC733D-8A0F-4881-8641-04ECD00C45DB}" srcOrd="0" destOrd="0" presId="urn:microsoft.com/office/officeart/2008/layout/VerticalCurvedList"/>
    <dgm:cxn modelId="{923CB23C-DE0F-48CC-8695-9F1B242D532F}" type="presParOf" srcId="{98DC733D-8A0F-4881-8641-04ECD00C45DB}" destId="{67428F47-62A7-428D-B258-8E3C08441BEA}" srcOrd="0" destOrd="0" presId="urn:microsoft.com/office/officeart/2008/layout/VerticalCurvedList"/>
    <dgm:cxn modelId="{BFD94A8D-5358-4D68-A427-682E88F1BAA5}" type="presParOf" srcId="{67428F47-62A7-428D-B258-8E3C08441BEA}" destId="{B09A6573-E28A-4136-9A2A-7829E13F14C0}" srcOrd="0" destOrd="0" presId="urn:microsoft.com/office/officeart/2008/layout/VerticalCurvedList"/>
    <dgm:cxn modelId="{145B9C93-3BAE-4DBA-912F-EF88B71E5DAC}" type="presParOf" srcId="{B09A6573-E28A-4136-9A2A-7829E13F14C0}" destId="{978B1EFA-EA5A-44A0-9EEC-1B207364CE3A}" srcOrd="0" destOrd="0" presId="urn:microsoft.com/office/officeart/2008/layout/VerticalCurvedList"/>
    <dgm:cxn modelId="{EBAF92A5-3873-4CAE-86B0-67EA3EB85D08}" type="presParOf" srcId="{B09A6573-E28A-4136-9A2A-7829E13F14C0}" destId="{62FE5FC9-71AB-4B85-A60E-0379BE137797}" srcOrd="1" destOrd="0" presId="urn:microsoft.com/office/officeart/2008/layout/VerticalCurvedList"/>
    <dgm:cxn modelId="{E0E9A59E-8884-440E-9FC6-31C6DE3B9092}" type="presParOf" srcId="{B09A6573-E28A-4136-9A2A-7829E13F14C0}" destId="{B6A4BAEA-8C8C-45A4-A2E3-F544D9F901A8}" srcOrd="2" destOrd="0" presId="urn:microsoft.com/office/officeart/2008/layout/VerticalCurvedList"/>
    <dgm:cxn modelId="{892A38F2-E1A5-4940-97B2-AC865D7AD2F5}" type="presParOf" srcId="{B09A6573-E28A-4136-9A2A-7829E13F14C0}" destId="{C8772BC2-FA06-4C03-83A7-6CD1A2071FE2}" srcOrd="3" destOrd="0" presId="urn:microsoft.com/office/officeart/2008/layout/VerticalCurvedList"/>
    <dgm:cxn modelId="{EE97F581-2720-408B-9F6F-D0F3DCFCA33A}" type="presParOf" srcId="{67428F47-62A7-428D-B258-8E3C08441BEA}" destId="{2FE29290-9D86-46FE-BC73-E1AE1F846A65}" srcOrd="1" destOrd="0" presId="urn:microsoft.com/office/officeart/2008/layout/VerticalCurvedList"/>
    <dgm:cxn modelId="{7D52249E-530D-41DF-B7D5-C32829C73123}" type="presParOf" srcId="{67428F47-62A7-428D-B258-8E3C08441BEA}" destId="{195A5F23-5387-4F16-BC10-240F648B597F}" srcOrd="2" destOrd="0" presId="urn:microsoft.com/office/officeart/2008/layout/VerticalCurvedList"/>
    <dgm:cxn modelId="{2F33C41D-1A2C-4F37-8130-1EFA85AAC83D}" type="presParOf" srcId="{195A5F23-5387-4F16-BC10-240F648B597F}" destId="{7357BBCC-E85A-4A96-9C82-63C524055D4C}" srcOrd="0" destOrd="0" presId="urn:microsoft.com/office/officeart/2008/layout/VerticalCurvedList"/>
    <dgm:cxn modelId="{6018A36D-012E-4A57-A711-29F2D8BCEEA6}" type="presParOf" srcId="{67428F47-62A7-428D-B258-8E3C08441BEA}" destId="{E72D9402-3529-4DAD-9854-8B6AE5AAB912}" srcOrd="3" destOrd="0" presId="urn:microsoft.com/office/officeart/2008/layout/VerticalCurvedList"/>
    <dgm:cxn modelId="{9AF83FCA-0A29-4FE9-93D5-900AD6F9C6E2}" type="presParOf" srcId="{67428F47-62A7-428D-B258-8E3C08441BEA}" destId="{94DFF28C-527C-4E67-A715-142AF1CC374E}" srcOrd="4" destOrd="0" presId="urn:microsoft.com/office/officeart/2008/layout/VerticalCurvedList"/>
    <dgm:cxn modelId="{6C352311-AB9B-448F-B256-CFB78E4BA523}" type="presParOf" srcId="{94DFF28C-527C-4E67-A715-142AF1CC374E}" destId="{28FD6B82-2561-4AE4-8A87-5843DF6409CE}" srcOrd="0" destOrd="0" presId="urn:microsoft.com/office/officeart/2008/layout/VerticalCurvedList"/>
    <dgm:cxn modelId="{C7A4F64F-E11F-466C-BAD6-AA0D323BDEDC}" type="presParOf" srcId="{67428F47-62A7-428D-B258-8E3C08441BEA}" destId="{4C4A3155-EC16-4324-8D6E-30A598B417EB}" srcOrd="5" destOrd="0" presId="urn:microsoft.com/office/officeart/2008/layout/VerticalCurvedList"/>
    <dgm:cxn modelId="{E09D4577-94DF-4BCF-B46F-EFE75AC3F00F}" type="presParOf" srcId="{67428F47-62A7-428D-B258-8E3C08441BEA}" destId="{09456152-05C7-494B-87EA-ACDB4A5A3E51}" srcOrd="6" destOrd="0" presId="urn:microsoft.com/office/officeart/2008/layout/VerticalCurvedList"/>
    <dgm:cxn modelId="{1EFF380B-67D4-4F85-9629-CC187E40064B}" type="presParOf" srcId="{09456152-05C7-494B-87EA-ACDB4A5A3E51}" destId="{912AC7CD-346A-47BC-B883-15EEC03230DC}" srcOrd="0" destOrd="0" presId="urn:microsoft.com/office/officeart/2008/layout/VerticalCurvedList"/>
    <dgm:cxn modelId="{922C99BC-A195-40D7-B262-BF2FBAD71EBD}" type="presParOf" srcId="{67428F47-62A7-428D-B258-8E3C08441BEA}" destId="{7074A632-0615-43E7-8FEA-35BBF8DB05AA}" srcOrd="7" destOrd="0" presId="urn:microsoft.com/office/officeart/2008/layout/VerticalCurvedList"/>
    <dgm:cxn modelId="{A81162EE-79F5-406E-A5D9-ECDF09165569}" type="presParOf" srcId="{67428F47-62A7-428D-B258-8E3C08441BEA}" destId="{5EC53031-5629-46EF-BA3B-D7ABC156E940}" srcOrd="8" destOrd="0" presId="urn:microsoft.com/office/officeart/2008/layout/VerticalCurvedList"/>
    <dgm:cxn modelId="{CE4A5D9E-A243-4FC3-8B1B-27460A3F991F}" type="presParOf" srcId="{5EC53031-5629-46EF-BA3B-D7ABC156E940}" destId="{2BA8F588-E177-4CE9-9429-0A78EA32CF26}"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73BEAF-8299-4A32-B216-43FE19154771}" type="doc">
      <dgm:prSet loTypeId="urn:microsoft.com/office/officeart/2008/layout/VerticalCurvedList" loCatId="list" qsTypeId="urn:microsoft.com/office/officeart/2005/8/quickstyle/simple1" qsCatId="simple" csTypeId="urn:microsoft.com/office/officeart/2005/8/colors/accent6_4" csCatId="accent6" phldr="1"/>
      <dgm:spPr/>
      <dgm:t>
        <a:bodyPr/>
        <a:lstStyle/>
        <a:p>
          <a:endParaRPr lang="en-US"/>
        </a:p>
      </dgm:t>
    </dgm:pt>
    <dgm:pt modelId="{BF47EE05-C69E-45F0-A8C1-CC43263F8A9F}">
      <dgm:prSet phldrT="[Text]" custT="1"/>
      <dgm:spPr>
        <a:solidFill>
          <a:srgbClr val="003366"/>
        </a:solidFill>
        <a:ln>
          <a:solidFill>
            <a:srgbClr val="003366"/>
          </a:solidFill>
        </a:ln>
      </dgm:spPr>
      <dgm:t>
        <a:bodyPr/>
        <a:lstStyle/>
        <a:p>
          <a:pPr>
            <a:lnSpc>
              <a:spcPct val="100000"/>
            </a:lnSpc>
          </a:pPr>
          <a:r>
            <a:rPr lang="en-US" sz="1400" b="1" dirty="0" smtClean="0">
              <a:latin typeface="+mn-ea"/>
            </a:rPr>
            <a:t>Creatively design </a:t>
          </a:r>
          <a:r>
            <a:rPr lang="en-US" sz="1400" dirty="0" smtClean="0"/>
            <a:t>visual decoration </a:t>
          </a:r>
          <a:r>
            <a:rPr lang="en-US" altLang="zh-CN" sz="1400" dirty="0" smtClean="0"/>
            <a:t>to better fit the event theme. For example, standees, posters, KVs, etc. </a:t>
          </a:r>
          <a:endParaRPr lang="en-US" sz="1400" dirty="0"/>
        </a:p>
      </dgm:t>
    </dgm:pt>
    <dgm:pt modelId="{3FE5F563-4A18-4BBA-B790-734C43C21270}" type="parTrans" cxnId="{926A6E99-47EC-47F3-A699-6A1170659979}">
      <dgm:prSet/>
      <dgm:spPr/>
      <dgm:t>
        <a:bodyPr/>
        <a:lstStyle/>
        <a:p>
          <a:endParaRPr lang="en-US"/>
        </a:p>
      </dgm:t>
    </dgm:pt>
    <dgm:pt modelId="{F2D5304B-480A-4763-AB00-DA1C05288324}" type="sibTrans" cxnId="{926A6E99-47EC-47F3-A699-6A1170659979}">
      <dgm:prSet/>
      <dgm:spPr>
        <a:ln>
          <a:solidFill>
            <a:srgbClr val="E6EFF4"/>
          </a:solidFill>
        </a:ln>
      </dgm:spPr>
      <dgm:t>
        <a:bodyPr/>
        <a:lstStyle/>
        <a:p>
          <a:endParaRPr lang="en-US"/>
        </a:p>
      </dgm:t>
    </dgm:pt>
    <dgm:pt modelId="{7CB61593-F051-4983-90B2-945179E96EB0}">
      <dgm:prSet phldrT="[Text]" custT="1"/>
      <dgm:spPr>
        <a:solidFill>
          <a:srgbClr val="003366"/>
        </a:solidFill>
        <a:ln>
          <a:solidFill>
            <a:srgbClr val="003366"/>
          </a:solidFill>
        </a:ln>
      </dgm:spPr>
      <dgm:t>
        <a:bodyPr/>
        <a:lstStyle/>
        <a:p>
          <a:pPr algn="just"/>
          <a:r>
            <a:rPr lang="en-US" sz="1400" dirty="0" smtClean="0"/>
            <a:t>Support event communication, for example, d</a:t>
          </a:r>
          <a:r>
            <a:rPr lang="en-US" sz="1400" b="0" i="0" dirty="0" smtClean="0">
              <a:latin typeface="+mn-lt"/>
              <a:ea typeface="+mn-ea"/>
            </a:rPr>
            <a:t>raft attractive communication letter and copy writing.</a:t>
          </a:r>
          <a:endParaRPr lang="en-US" sz="1400" b="0" i="0" dirty="0"/>
        </a:p>
      </dgm:t>
    </dgm:pt>
    <dgm:pt modelId="{79241E78-FE2F-4CA1-A1A5-01053AD40897}" type="parTrans" cxnId="{51D3052B-37AC-4ECA-8255-DFB1F3010F03}">
      <dgm:prSet/>
      <dgm:spPr/>
      <dgm:t>
        <a:bodyPr/>
        <a:lstStyle/>
        <a:p>
          <a:endParaRPr lang="en-US"/>
        </a:p>
      </dgm:t>
    </dgm:pt>
    <dgm:pt modelId="{135E1B8C-3045-4B8C-8F67-E1E2CB952959}" type="sibTrans" cxnId="{51D3052B-37AC-4ECA-8255-DFB1F3010F03}">
      <dgm:prSet/>
      <dgm:spPr/>
      <dgm:t>
        <a:bodyPr/>
        <a:lstStyle/>
        <a:p>
          <a:endParaRPr lang="en-US"/>
        </a:p>
      </dgm:t>
    </dgm:pt>
    <dgm:pt modelId="{E631F058-9FFA-4E54-9336-10516D0D77F8}">
      <dgm:prSet custT="1"/>
      <dgm:spPr>
        <a:solidFill>
          <a:srgbClr val="E6EFF4"/>
        </a:solidFill>
        <a:ln>
          <a:solidFill>
            <a:srgbClr val="E6EFF4"/>
          </a:solidFill>
        </a:ln>
      </dgm:spPr>
      <dgm:t>
        <a:bodyPr/>
        <a:lstStyle/>
        <a:p>
          <a:r>
            <a:rPr lang="en-US" altLang="zh-CN" sz="1400" dirty="0" smtClean="0">
              <a:solidFill>
                <a:schemeClr val="tx1"/>
              </a:solidFill>
            </a:rPr>
            <a:t>Support drafting event (e.g. HR Open day, employee interview, etc. ) plan (concept, target group, agenda, timeline, etc.) </a:t>
          </a:r>
          <a:endParaRPr lang="en-US" sz="1400" dirty="0">
            <a:solidFill>
              <a:schemeClr val="tx1"/>
            </a:solidFill>
          </a:endParaRPr>
        </a:p>
      </dgm:t>
    </dgm:pt>
    <dgm:pt modelId="{9FB3AE73-D0E5-4BFA-BEB6-78CF9B20214B}" type="parTrans" cxnId="{37832DDD-4F88-46D7-8577-CF8B4C682642}">
      <dgm:prSet/>
      <dgm:spPr/>
      <dgm:t>
        <a:bodyPr/>
        <a:lstStyle/>
        <a:p>
          <a:endParaRPr lang="en-US"/>
        </a:p>
      </dgm:t>
    </dgm:pt>
    <dgm:pt modelId="{AEE74A95-E4A3-4C18-82E0-2D34EAF5388F}" type="sibTrans" cxnId="{37832DDD-4F88-46D7-8577-CF8B4C682642}">
      <dgm:prSet/>
      <dgm:spPr/>
      <dgm:t>
        <a:bodyPr/>
        <a:lstStyle/>
        <a:p>
          <a:endParaRPr lang="en-US"/>
        </a:p>
      </dgm:t>
    </dgm:pt>
    <dgm:pt modelId="{453198CA-9CE4-4D06-A184-0A9FD1E4A860}">
      <dgm:prSet phldrT="[Text]" custT="1"/>
      <dgm:spPr>
        <a:solidFill>
          <a:srgbClr val="E6EFF4"/>
        </a:solidFill>
        <a:ln>
          <a:solidFill>
            <a:srgbClr val="E6EFF4"/>
          </a:solidFill>
        </a:ln>
      </dgm:spPr>
      <dgm:t>
        <a:bodyPr/>
        <a:lstStyle/>
        <a:p>
          <a:pPr algn="just"/>
          <a:r>
            <a:rPr lang="en-US" sz="1400" b="0" i="0" dirty="0" smtClean="0">
              <a:solidFill>
                <a:schemeClr val="tx1"/>
              </a:solidFill>
            </a:rPr>
            <a:t>Support event implementation (Venue arrangement, material production, AV equipment, acoustic equipment, etc. ) </a:t>
          </a:r>
          <a:endParaRPr lang="en-US" sz="1400" b="0" i="0" dirty="0">
            <a:solidFill>
              <a:schemeClr val="tx1"/>
            </a:solidFill>
          </a:endParaRPr>
        </a:p>
      </dgm:t>
    </dgm:pt>
    <dgm:pt modelId="{E4994FF5-BEDF-4E08-88D2-61FBB9735ED3}" type="parTrans" cxnId="{4A688C03-7238-4096-998F-5CA0FD565B82}">
      <dgm:prSet/>
      <dgm:spPr/>
      <dgm:t>
        <a:bodyPr/>
        <a:lstStyle/>
        <a:p>
          <a:endParaRPr lang="en-US"/>
        </a:p>
      </dgm:t>
    </dgm:pt>
    <dgm:pt modelId="{A2B2C222-2A5C-475D-8D23-7F751C140C54}" type="sibTrans" cxnId="{4A688C03-7238-4096-998F-5CA0FD565B82}">
      <dgm:prSet/>
      <dgm:spPr/>
      <dgm:t>
        <a:bodyPr/>
        <a:lstStyle/>
        <a:p>
          <a:endParaRPr lang="en-US"/>
        </a:p>
      </dgm:t>
    </dgm:pt>
    <dgm:pt modelId="{C492166D-9D06-49B2-907C-BE9459F11253}" type="pres">
      <dgm:prSet presAssocID="{DF73BEAF-8299-4A32-B216-43FE19154771}" presName="Name0" presStyleCnt="0">
        <dgm:presLayoutVars>
          <dgm:chMax val="7"/>
          <dgm:chPref val="7"/>
          <dgm:dir/>
        </dgm:presLayoutVars>
      </dgm:prSet>
      <dgm:spPr/>
      <dgm:t>
        <a:bodyPr/>
        <a:lstStyle/>
        <a:p>
          <a:endParaRPr lang="en-US"/>
        </a:p>
      </dgm:t>
    </dgm:pt>
    <dgm:pt modelId="{4AE347B1-E703-471C-B7FD-DDE7F891E04A}" type="pres">
      <dgm:prSet presAssocID="{DF73BEAF-8299-4A32-B216-43FE19154771}" presName="Name1" presStyleCnt="0"/>
      <dgm:spPr/>
    </dgm:pt>
    <dgm:pt modelId="{1B87DC5D-6CBC-48DF-AAF5-79A0BEAC6696}" type="pres">
      <dgm:prSet presAssocID="{DF73BEAF-8299-4A32-B216-43FE19154771}" presName="cycle" presStyleCnt="0"/>
      <dgm:spPr/>
    </dgm:pt>
    <dgm:pt modelId="{FD3A6F2A-524B-4851-9CE0-52ED7C03C567}" type="pres">
      <dgm:prSet presAssocID="{DF73BEAF-8299-4A32-B216-43FE19154771}" presName="srcNode" presStyleLbl="node1" presStyleIdx="0" presStyleCnt="4"/>
      <dgm:spPr/>
    </dgm:pt>
    <dgm:pt modelId="{B23F3524-5372-47B6-8D29-0CEFB5951CA1}" type="pres">
      <dgm:prSet presAssocID="{DF73BEAF-8299-4A32-B216-43FE19154771}" presName="conn" presStyleLbl="parChTrans1D2" presStyleIdx="0" presStyleCnt="1"/>
      <dgm:spPr/>
      <dgm:t>
        <a:bodyPr/>
        <a:lstStyle/>
        <a:p>
          <a:endParaRPr lang="en-US"/>
        </a:p>
      </dgm:t>
    </dgm:pt>
    <dgm:pt modelId="{EA6767B8-889C-437C-90B3-9D3589021C26}" type="pres">
      <dgm:prSet presAssocID="{DF73BEAF-8299-4A32-B216-43FE19154771}" presName="extraNode" presStyleLbl="node1" presStyleIdx="0" presStyleCnt="4"/>
      <dgm:spPr/>
    </dgm:pt>
    <dgm:pt modelId="{0017334D-1D51-408A-8332-AF595641B0FD}" type="pres">
      <dgm:prSet presAssocID="{DF73BEAF-8299-4A32-B216-43FE19154771}" presName="dstNode" presStyleLbl="node1" presStyleIdx="0" presStyleCnt="4"/>
      <dgm:spPr/>
    </dgm:pt>
    <dgm:pt modelId="{BC9449E8-7FB3-48DE-B1C9-6ED0DB52094F}" type="pres">
      <dgm:prSet presAssocID="{BF47EE05-C69E-45F0-A8C1-CC43263F8A9F}" presName="text_1" presStyleLbl="node1" presStyleIdx="0" presStyleCnt="4" custScaleY="110695" custLinFactNeighborX="544" custLinFactNeighborY="-14829">
        <dgm:presLayoutVars>
          <dgm:bulletEnabled val="1"/>
        </dgm:presLayoutVars>
      </dgm:prSet>
      <dgm:spPr/>
      <dgm:t>
        <a:bodyPr/>
        <a:lstStyle/>
        <a:p>
          <a:endParaRPr lang="en-US"/>
        </a:p>
      </dgm:t>
    </dgm:pt>
    <dgm:pt modelId="{AB784E5A-43A6-4AA1-B315-2EAFF7A3AD71}" type="pres">
      <dgm:prSet presAssocID="{BF47EE05-C69E-45F0-A8C1-CC43263F8A9F}" presName="accent_1" presStyleCnt="0"/>
      <dgm:spPr/>
    </dgm:pt>
    <dgm:pt modelId="{EC5C6876-F973-4EF3-9CBA-EA9379AB040F}" type="pres">
      <dgm:prSet presAssocID="{BF47EE05-C69E-45F0-A8C1-CC43263F8A9F}" presName="accentRepeatNode" presStyleLbl="solidFgAcc1" presStyleIdx="0" presStyleCnt="4" custScaleX="91093" custScaleY="94457" custLinFactNeighborX="2255" custLinFactNeighborY="-10419"/>
      <dgm:spPr>
        <a:ln>
          <a:solidFill>
            <a:srgbClr val="E6EFF4"/>
          </a:solidFill>
        </a:ln>
      </dgm:spPr>
      <dgm:t>
        <a:bodyPr/>
        <a:lstStyle/>
        <a:p>
          <a:endParaRPr lang="en-US"/>
        </a:p>
      </dgm:t>
    </dgm:pt>
    <dgm:pt modelId="{E3E0D85F-230D-4B59-A192-2D201D1D96D7}" type="pres">
      <dgm:prSet presAssocID="{E631F058-9FFA-4E54-9336-10516D0D77F8}" presName="text_2" presStyleLbl="node1" presStyleIdx="1" presStyleCnt="4" custScaleX="100277" custScaleY="124639" custLinFactNeighborX="921" custLinFactNeighborY="9272">
        <dgm:presLayoutVars>
          <dgm:bulletEnabled val="1"/>
        </dgm:presLayoutVars>
      </dgm:prSet>
      <dgm:spPr/>
      <dgm:t>
        <a:bodyPr/>
        <a:lstStyle/>
        <a:p>
          <a:endParaRPr lang="en-US"/>
        </a:p>
      </dgm:t>
    </dgm:pt>
    <dgm:pt modelId="{59BCF10D-C497-427E-9E34-362743BB33BC}" type="pres">
      <dgm:prSet presAssocID="{E631F058-9FFA-4E54-9336-10516D0D77F8}" presName="accent_2" presStyleCnt="0"/>
      <dgm:spPr/>
    </dgm:pt>
    <dgm:pt modelId="{398F66E6-B0C9-4B9D-B743-F9E1335C86F7}" type="pres">
      <dgm:prSet presAssocID="{E631F058-9FFA-4E54-9336-10516D0D77F8}" presName="accentRepeatNode" presStyleLbl="solidFgAcc1" presStyleIdx="1" presStyleCnt="4" custScaleX="99354" custScaleY="96863" custLinFactNeighborX="1236" custLinFactNeighborY="6415"/>
      <dgm:spPr>
        <a:ln>
          <a:solidFill>
            <a:srgbClr val="E6EFF4"/>
          </a:solidFill>
        </a:ln>
      </dgm:spPr>
      <dgm:t>
        <a:bodyPr/>
        <a:lstStyle/>
        <a:p>
          <a:endParaRPr lang="en-US"/>
        </a:p>
      </dgm:t>
    </dgm:pt>
    <dgm:pt modelId="{7964F5FA-3286-401A-A1D2-27854EDBBD20}" type="pres">
      <dgm:prSet presAssocID="{7CB61593-F051-4983-90B2-945179E96EB0}" presName="text_3" presStyleLbl="node1" presStyleIdx="2" presStyleCnt="4" custScaleY="121566" custLinFactNeighborX="565" custLinFactNeighborY="25945">
        <dgm:presLayoutVars>
          <dgm:bulletEnabled val="1"/>
        </dgm:presLayoutVars>
      </dgm:prSet>
      <dgm:spPr/>
      <dgm:t>
        <a:bodyPr/>
        <a:lstStyle/>
        <a:p>
          <a:endParaRPr lang="en-US"/>
        </a:p>
      </dgm:t>
    </dgm:pt>
    <dgm:pt modelId="{6EC1B42C-C868-4EC7-ADDD-8FCB09CD3970}" type="pres">
      <dgm:prSet presAssocID="{7CB61593-F051-4983-90B2-945179E96EB0}" presName="accent_3" presStyleCnt="0"/>
      <dgm:spPr/>
    </dgm:pt>
    <dgm:pt modelId="{4291499E-D46E-40A3-B6E0-D3AFEDDE9BDF}" type="pres">
      <dgm:prSet presAssocID="{7CB61593-F051-4983-90B2-945179E96EB0}" presName="accentRepeatNode" presStyleLbl="solidFgAcc1" presStyleIdx="2" presStyleCnt="4" custScaleX="99309" custScaleY="94151" custLinFactNeighborX="-7655" custLinFactNeighborY="20153"/>
      <dgm:spPr>
        <a:ln>
          <a:solidFill>
            <a:srgbClr val="E6EFF4"/>
          </a:solidFill>
        </a:ln>
      </dgm:spPr>
      <dgm:t>
        <a:bodyPr/>
        <a:lstStyle/>
        <a:p>
          <a:endParaRPr lang="en-US"/>
        </a:p>
      </dgm:t>
    </dgm:pt>
    <dgm:pt modelId="{D5984821-3FF7-405A-8C36-FF1CEFEAAE98}" type="pres">
      <dgm:prSet presAssocID="{453198CA-9CE4-4D06-A184-0A9FD1E4A860}" presName="text_4" presStyleLbl="node1" presStyleIdx="3" presStyleCnt="4" custScaleX="101486" custLinFactNeighborY="44506">
        <dgm:presLayoutVars>
          <dgm:bulletEnabled val="1"/>
        </dgm:presLayoutVars>
      </dgm:prSet>
      <dgm:spPr/>
      <dgm:t>
        <a:bodyPr/>
        <a:lstStyle/>
        <a:p>
          <a:endParaRPr lang="en-US"/>
        </a:p>
      </dgm:t>
    </dgm:pt>
    <dgm:pt modelId="{FB1F397C-7ECC-4885-BF8D-82E23A235671}" type="pres">
      <dgm:prSet presAssocID="{453198CA-9CE4-4D06-A184-0A9FD1E4A860}" presName="accent_4" presStyleCnt="0"/>
      <dgm:spPr/>
    </dgm:pt>
    <dgm:pt modelId="{4380A9EF-2BF1-46E6-AE44-59ACB0361A35}" type="pres">
      <dgm:prSet presAssocID="{453198CA-9CE4-4D06-A184-0A9FD1E4A860}" presName="accentRepeatNode" presStyleLbl="solidFgAcc1" presStyleIdx="3" presStyleCnt="4" custScaleX="105315" custScaleY="96922" custLinFactNeighborX="-4180" custLinFactNeighborY="36810"/>
      <dgm:spPr>
        <a:ln>
          <a:solidFill>
            <a:srgbClr val="E6EFF4"/>
          </a:solidFill>
        </a:ln>
      </dgm:spPr>
      <dgm:t>
        <a:bodyPr/>
        <a:lstStyle/>
        <a:p>
          <a:endParaRPr lang="en-US"/>
        </a:p>
      </dgm:t>
    </dgm:pt>
  </dgm:ptLst>
  <dgm:cxnLst>
    <dgm:cxn modelId="{926A6E99-47EC-47F3-A699-6A1170659979}" srcId="{DF73BEAF-8299-4A32-B216-43FE19154771}" destId="{BF47EE05-C69E-45F0-A8C1-CC43263F8A9F}" srcOrd="0" destOrd="0" parTransId="{3FE5F563-4A18-4BBA-B790-734C43C21270}" sibTransId="{F2D5304B-480A-4763-AB00-DA1C05288324}"/>
    <dgm:cxn modelId="{5CAAD639-90DF-45FF-8430-662EED726FCE}" type="presOf" srcId="{7CB61593-F051-4983-90B2-945179E96EB0}" destId="{7964F5FA-3286-401A-A1D2-27854EDBBD20}" srcOrd="0" destOrd="0" presId="urn:microsoft.com/office/officeart/2008/layout/VerticalCurvedList"/>
    <dgm:cxn modelId="{37832DDD-4F88-46D7-8577-CF8B4C682642}" srcId="{DF73BEAF-8299-4A32-B216-43FE19154771}" destId="{E631F058-9FFA-4E54-9336-10516D0D77F8}" srcOrd="1" destOrd="0" parTransId="{9FB3AE73-D0E5-4BFA-BEB6-78CF9B20214B}" sibTransId="{AEE74A95-E4A3-4C18-82E0-2D34EAF5388F}"/>
    <dgm:cxn modelId="{51D3052B-37AC-4ECA-8255-DFB1F3010F03}" srcId="{DF73BEAF-8299-4A32-B216-43FE19154771}" destId="{7CB61593-F051-4983-90B2-945179E96EB0}" srcOrd="2" destOrd="0" parTransId="{79241E78-FE2F-4CA1-A1A5-01053AD40897}" sibTransId="{135E1B8C-3045-4B8C-8F67-E1E2CB952959}"/>
    <dgm:cxn modelId="{4A688C03-7238-4096-998F-5CA0FD565B82}" srcId="{DF73BEAF-8299-4A32-B216-43FE19154771}" destId="{453198CA-9CE4-4D06-A184-0A9FD1E4A860}" srcOrd="3" destOrd="0" parTransId="{E4994FF5-BEDF-4E08-88D2-61FBB9735ED3}" sibTransId="{A2B2C222-2A5C-475D-8D23-7F751C140C54}"/>
    <dgm:cxn modelId="{D9E73960-C944-4D1B-B877-1178D9138FAA}" type="presOf" srcId="{453198CA-9CE4-4D06-A184-0A9FD1E4A860}" destId="{D5984821-3FF7-405A-8C36-FF1CEFEAAE98}" srcOrd="0" destOrd="0" presId="urn:microsoft.com/office/officeart/2008/layout/VerticalCurvedList"/>
    <dgm:cxn modelId="{1D8FBB59-5BCA-480F-8D09-AF673C2D4FDC}" type="presOf" srcId="{E631F058-9FFA-4E54-9336-10516D0D77F8}" destId="{E3E0D85F-230D-4B59-A192-2D201D1D96D7}" srcOrd="0" destOrd="0" presId="urn:microsoft.com/office/officeart/2008/layout/VerticalCurvedList"/>
    <dgm:cxn modelId="{6A02ECFE-CF83-403C-9665-A21E1B7EF5E9}" type="presOf" srcId="{DF73BEAF-8299-4A32-B216-43FE19154771}" destId="{C492166D-9D06-49B2-907C-BE9459F11253}" srcOrd="0" destOrd="0" presId="urn:microsoft.com/office/officeart/2008/layout/VerticalCurvedList"/>
    <dgm:cxn modelId="{33DC7DAE-6A79-4C99-9E05-54542C33432E}" type="presOf" srcId="{BF47EE05-C69E-45F0-A8C1-CC43263F8A9F}" destId="{BC9449E8-7FB3-48DE-B1C9-6ED0DB52094F}" srcOrd="0" destOrd="0" presId="urn:microsoft.com/office/officeart/2008/layout/VerticalCurvedList"/>
    <dgm:cxn modelId="{13EEF675-FCF1-46BE-BEC2-2E7C46121D7B}" type="presOf" srcId="{F2D5304B-480A-4763-AB00-DA1C05288324}" destId="{B23F3524-5372-47B6-8D29-0CEFB5951CA1}" srcOrd="0" destOrd="0" presId="urn:microsoft.com/office/officeart/2008/layout/VerticalCurvedList"/>
    <dgm:cxn modelId="{C8CFCB39-0211-42FE-9AF2-C176A85782DA}" type="presParOf" srcId="{C492166D-9D06-49B2-907C-BE9459F11253}" destId="{4AE347B1-E703-471C-B7FD-DDE7F891E04A}" srcOrd="0" destOrd="0" presId="urn:microsoft.com/office/officeart/2008/layout/VerticalCurvedList"/>
    <dgm:cxn modelId="{E85C576B-D588-4E0E-A6A9-C87C55E5A564}" type="presParOf" srcId="{4AE347B1-E703-471C-B7FD-DDE7F891E04A}" destId="{1B87DC5D-6CBC-48DF-AAF5-79A0BEAC6696}" srcOrd="0" destOrd="0" presId="urn:microsoft.com/office/officeart/2008/layout/VerticalCurvedList"/>
    <dgm:cxn modelId="{5B5DF13B-2F61-4AA4-B3B2-9B3C5BF72FCA}" type="presParOf" srcId="{1B87DC5D-6CBC-48DF-AAF5-79A0BEAC6696}" destId="{FD3A6F2A-524B-4851-9CE0-52ED7C03C567}" srcOrd="0" destOrd="0" presId="urn:microsoft.com/office/officeart/2008/layout/VerticalCurvedList"/>
    <dgm:cxn modelId="{8347D2E0-C388-4954-BE15-978B4E074B8E}" type="presParOf" srcId="{1B87DC5D-6CBC-48DF-AAF5-79A0BEAC6696}" destId="{B23F3524-5372-47B6-8D29-0CEFB5951CA1}" srcOrd="1" destOrd="0" presId="urn:microsoft.com/office/officeart/2008/layout/VerticalCurvedList"/>
    <dgm:cxn modelId="{E6C8CA42-D847-4BEF-A25D-02579E7DB7C9}" type="presParOf" srcId="{1B87DC5D-6CBC-48DF-AAF5-79A0BEAC6696}" destId="{EA6767B8-889C-437C-90B3-9D3589021C26}" srcOrd="2" destOrd="0" presId="urn:microsoft.com/office/officeart/2008/layout/VerticalCurvedList"/>
    <dgm:cxn modelId="{DF58C278-5A7D-4988-AAB3-5D1C63BF73DA}" type="presParOf" srcId="{1B87DC5D-6CBC-48DF-AAF5-79A0BEAC6696}" destId="{0017334D-1D51-408A-8332-AF595641B0FD}" srcOrd="3" destOrd="0" presId="urn:microsoft.com/office/officeart/2008/layout/VerticalCurvedList"/>
    <dgm:cxn modelId="{E4E76E6A-C7E9-4504-9B68-CF61EE3B11C9}" type="presParOf" srcId="{4AE347B1-E703-471C-B7FD-DDE7F891E04A}" destId="{BC9449E8-7FB3-48DE-B1C9-6ED0DB52094F}" srcOrd="1" destOrd="0" presId="urn:microsoft.com/office/officeart/2008/layout/VerticalCurvedList"/>
    <dgm:cxn modelId="{AB80556D-923B-497A-9A09-432BC492F1EC}" type="presParOf" srcId="{4AE347B1-E703-471C-B7FD-DDE7F891E04A}" destId="{AB784E5A-43A6-4AA1-B315-2EAFF7A3AD71}" srcOrd="2" destOrd="0" presId="urn:microsoft.com/office/officeart/2008/layout/VerticalCurvedList"/>
    <dgm:cxn modelId="{23B45B4D-84AE-4457-A3A9-5A4275C36F55}" type="presParOf" srcId="{AB784E5A-43A6-4AA1-B315-2EAFF7A3AD71}" destId="{EC5C6876-F973-4EF3-9CBA-EA9379AB040F}" srcOrd="0" destOrd="0" presId="urn:microsoft.com/office/officeart/2008/layout/VerticalCurvedList"/>
    <dgm:cxn modelId="{24704CD4-FB62-46DD-8952-48A6C568E904}" type="presParOf" srcId="{4AE347B1-E703-471C-B7FD-DDE7F891E04A}" destId="{E3E0D85F-230D-4B59-A192-2D201D1D96D7}" srcOrd="3" destOrd="0" presId="urn:microsoft.com/office/officeart/2008/layout/VerticalCurvedList"/>
    <dgm:cxn modelId="{4B00AF8F-B930-4484-9664-9D858BE83642}" type="presParOf" srcId="{4AE347B1-E703-471C-B7FD-DDE7F891E04A}" destId="{59BCF10D-C497-427E-9E34-362743BB33BC}" srcOrd="4" destOrd="0" presId="urn:microsoft.com/office/officeart/2008/layout/VerticalCurvedList"/>
    <dgm:cxn modelId="{A79B894D-7719-4091-A9FC-0FD3DFC701CC}" type="presParOf" srcId="{59BCF10D-C497-427E-9E34-362743BB33BC}" destId="{398F66E6-B0C9-4B9D-B743-F9E1335C86F7}" srcOrd="0" destOrd="0" presId="urn:microsoft.com/office/officeart/2008/layout/VerticalCurvedList"/>
    <dgm:cxn modelId="{A609B1E6-28B3-48BF-A5AD-76D9593083F6}" type="presParOf" srcId="{4AE347B1-E703-471C-B7FD-DDE7F891E04A}" destId="{7964F5FA-3286-401A-A1D2-27854EDBBD20}" srcOrd="5" destOrd="0" presId="urn:microsoft.com/office/officeart/2008/layout/VerticalCurvedList"/>
    <dgm:cxn modelId="{D4DC7F36-3109-487B-88D5-33211CB2FD7B}" type="presParOf" srcId="{4AE347B1-E703-471C-B7FD-DDE7F891E04A}" destId="{6EC1B42C-C868-4EC7-ADDD-8FCB09CD3970}" srcOrd="6" destOrd="0" presId="urn:microsoft.com/office/officeart/2008/layout/VerticalCurvedList"/>
    <dgm:cxn modelId="{F7C6A63E-5357-44CA-8A92-CEF7B507E181}" type="presParOf" srcId="{6EC1B42C-C868-4EC7-ADDD-8FCB09CD3970}" destId="{4291499E-D46E-40A3-B6E0-D3AFEDDE9BDF}" srcOrd="0" destOrd="0" presId="urn:microsoft.com/office/officeart/2008/layout/VerticalCurvedList"/>
    <dgm:cxn modelId="{8DD28869-079B-4882-9FBC-CA6F842FD38A}" type="presParOf" srcId="{4AE347B1-E703-471C-B7FD-DDE7F891E04A}" destId="{D5984821-3FF7-405A-8C36-FF1CEFEAAE98}" srcOrd="7" destOrd="0" presId="urn:microsoft.com/office/officeart/2008/layout/VerticalCurvedList"/>
    <dgm:cxn modelId="{10689B1D-5858-401D-8A0D-2765E53EE9FF}" type="presParOf" srcId="{4AE347B1-E703-471C-B7FD-DDE7F891E04A}" destId="{FB1F397C-7ECC-4885-BF8D-82E23A235671}" srcOrd="8" destOrd="0" presId="urn:microsoft.com/office/officeart/2008/layout/VerticalCurvedList"/>
    <dgm:cxn modelId="{5243E35E-EE0C-49E1-BC3C-814CFE6B76D3}" type="presParOf" srcId="{FB1F397C-7ECC-4885-BF8D-82E23A235671}" destId="{4380A9EF-2BF1-46E6-AE44-59ACB0361A3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5528B4-8C85-4C87-9EF7-DC914442DE32}" type="doc">
      <dgm:prSet loTypeId="urn:microsoft.com/office/officeart/2008/layout/VerticalCurvedList" loCatId="list" qsTypeId="urn:microsoft.com/office/officeart/2005/8/quickstyle/simple1" qsCatId="simple" csTypeId="urn:microsoft.com/office/officeart/2005/8/colors/accent6_4" csCatId="accent6" phldr="1"/>
      <dgm:spPr/>
      <dgm:t>
        <a:bodyPr/>
        <a:lstStyle/>
        <a:p>
          <a:endParaRPr lang="en-US"/>
        </a:p>
      </dgm:t>
    </dgm:pt>
    <dgm:pt modelId="{754DDCC1-2695-43CE-8444-BEB3D9703D2C}">
      <dgm:prSet phldrT="[Text]" custT="1"/>
      <dgm:spPr>
        <a:solidFill>
          <a:srgbClr val="003366"/>
        </a:solidFill>
        <a:ln>
          <a:solidFill>
            <a:srgbClr val="003366"/>
          </a:solidFill>
        </a:ln>
      </dgm:spPr>
      <dgm:t>
        <a:bodyPr/>
        <a:lstStyle/>
        <a:p>
          <a:pPr>
            <a:lnSpc>
              <a:spcPct val="120000"/>
            </a:lnSpc>
          </a:pPr>
          <a:r>
            <a:rPr lang="en-US" altLang="zh-CN" sz="1400" dirty="0" smtClean="0">
              <a:latin typeface="+mn-lt"/>
              <a:ea typeface="微软雅黑" panose="020B0503020204020204" pitchFamily="34" charset="-122"/>
            </a:rPr>
            <a:t>According to the project target, help formulate the project concept, slogan, promotion plans/ communication skills, etc.</a:t>
          </a:r>
          <a:endParaRPr lang="en-US" sz="1400" dirty="0"/>
        </a:p>
      </dgm:t>
    </dgm:pt>
    <dgm:pt modelId="{45387123-864B-4102-A3A9-BC83823656DA}" type="parTrans" cxnId="{F10F3747-E52F-431A-99A2-7B7FBF797104}">
      <dgm:prSet/>
      <dgm:spPr/>
      <dgm:t>
        <a:bodyPr/>
        <a:lstStyle/>
        <a:p>
          <a:endParaRPr lang="en-US"/>
        </a:p>
      </dgm:t>
    </dgm:pt>
    <dgm:pt modelId="{2BDB005A-478C-4A18-932F-3D8C963719D3}" type="sibTrans" cxnId="{F10F3747-E52F-431A-99A2-7B7FBF797104}">
      <dgm:prSet/>
      <dgm:spPr>
        <a:ln>
          <a:solidFill>
            <a:srgbClr val="E6EFF4"/>
          </a:solidFill>
        </a:ln>
      </dgm:spPr>
      <dgm:t>
        <a:bodyPr/>
        <a:lstStyle/>
        <a:p>
          <a:endParaRPr lang="en-US">
            <a:solidFill>
              <a:srgbClr val="E6EFF4"/>
            </a:solidFill>
          </a:endParaRPr>
        </a:p>
      </dgm:t>
    </dgm:pt>
    <dgm:pt modelId="{0327F6A4-5606-4C92-97FC-1E492EA9FA02}">
      <dgm:prSet phldrT="[Text]" custT="1"/>
      <dgm:spPr>
        <a:solidFill>
          <a:srgbClr val="E6EFF4"/>
        </a:solidFill>
        <a:ln>
          <a:solidFill>
            <a:srgbClr val="E6EFF4"/>
          </a:solidFill>
        </a:ln>
      </dgm:spPr>
      <dgm:t>
        <a:bodyPr/>
        <a:lstStyle/>
        <a:p>
          <a:pPr>
            <a:lnSpc>
              <a:spcPct val="120000"/>
            </a:lnSpc>
          </a:pPr>
          <a:r>
            <a:rPr lang="en-US" altLang="zh-CN" sz="1400" b="1" dirty="0" smtClean="0">
              <a:solidFill>
                <a:schemeClr val="tx1"/>
              </a:solidFill>
              <a:latin typeface="+mn-lt"/>
              <a:ea typeface="微软雅黑" panose="020B0503020204020204" pitchFamily="34" charset="-122"/>
            </a:rPr>
            <a:t>Project communication material design,  </a:t>
          </a:r>
          <a:r>
            <a:rPr lang="en-US" altLang="zh-CN" sz="1400" dirty="0" smtClean="0">
              <a:solidFill>
                <a:schemeClr val="tx1"/>
              </a:solidFill>
              <a:latin typeface="+mn-lt"/>
              <a:ea typeface="微软雅黑" panose="020B0503020204020204" pitchFamily="34" charset="-122"/>
            </a:rPr>
            <a:t>for example, icons, </a:t>
          </a:r>
          <a:r>
            <a:rPr lang="en-US" sz="1400" dirty="0" smtClean="0">
              <a:solidFill>
                <a:schemeClr val="tx1"/>
              </a:solidFill>
              <a:latin typeface="+mn-lt"/>
            </a:rPr>
            <a:t>posters, standees, projects including </a:t>
          </a:r>
          <a:r>
            <a:rPr lang="en-US" altLang="zh-CN" sz="1400" dirty="0" err="1" smtClean="0">
              <a:solidFill>
                <a:schemeClr val="tx1"/>
              </a:solidFill>
              <a:latin typeface="+mn-lt"/>
              <a:ea typeface="微软雅黑" panose="020B0503020204020204" pitchFamily="34" charset="-122"/>
            </a:rPr>
            <a:t>Stiba</a:t>
          </a:r>
          <a:r>
            <a:rPr lang="en-US" altLang="zh-CN" sz="1400" dirty="0" smtClean="0">
              <a:solidFill>
                <a:schemeClr val="tx1"/>
              </a:solidFill>
              <a:latin typeface="+mn-lt"/>
              <a:ea typeface="微软雅黑" panose="020B0503020204020204" pitchFamily="34" charset="-122"/>
            </a:rPr>
            <a:t>, New Strategy communication, etc. </a:t>
          </a:r>
          <a:r>
            <a:rPr lang="en-US" sz="1400" dirty="0" smtClean="0">
              <a:solidFill>
                <a:schemeClr val="tx1"/>
              </a:solidFill>
              <a:latin typeface="+mn-lt"/>
            </a:rPr>
            <a:t> </a:t>
          </a:r>
          <a:endParaRPr lang="en-US" sz="1400" dirty="0">
            <a:solidFill>
              <a:schemeClr val="tx1"/>
            </a:solidFill>
          </a:endParaRPr>
        </a:p>
      </dgm:t>
    </dgm:pt>
    <dgm:pt modelId="{8F120A23-7AD5-4543-8D1D-73D740256D2D}" type="parTrans" cxnId="{0C3E0C3E-DD1D-4A39-82C7-A5B46E1A0B7E}">
      <dgm:prSet/>
      <dgm:spPr/>
      <dgm:t>
        <a:bodyPr/>
        <a:lstStyle/>
        <a:p>
          <a:endParaRPr lang="en-US"/>
        </a:p>
      </dgm:t>
    </dgm:pt>
    <dgm:pt modelId="{5ADBA442-70A7-4EE5-8AA7-63D31F8218CE}" type="sibTrans" cxnId="{0C3E0C3E-DD1D-4A39-82C7-A5B46E1A0B7E}">
      <dgm:prSet/>
      <dgm:spPr/>
      <dgm:t>
        <a:bodyPr/>
        <a:lstStyle/>
        <a:p>
          <a:endParaRPr lang="en-US"/>
        </a:p>
      </dgm:t>
    </dgm:pt>
    <dgm:pt modelId="{381612BA-8BCC-41EC-BD2E-42A322293793}">
      <dgm:prSet phldrT="[Text]" custT="1"/>
      <dgm:spPr>
        <a:solidFill>
          <a:schemeClr val="tx2"/>
        </a:solidFill>
        <a:ln>
          <a:solidFill>
            <a:srgbClr val="E6EFF4"/>
          </a:solidFill>
        </a:ln>
      </dgm:spPr>
      <dgm:t>
        <a:bodyPr/>
        <a:lstStyle/>
        <a:p>
          <a:pPr>
            <a:lnSpc>
              <a:spcPct val="120000"/>
            </a:lnSpc>
          </a:pPr>
          <a:r>
            <a:rPr lang="en-US" sz="1400" dirty="0" smtClean="0">
              <a:solidFill>
                <a:schemeClr val="bg1"/>
              </a:solidFill>
            </a:rPr>
            <a:t>Internal recruitment poster design.</a:t>
          </a:r>
          <a:endParaRPr lang="en-US" sz="1600" dirty="0">
            <a:solidFill>
              <a:schemeClr val="bg1"/>
            </a:solidFill>
          </a:endParaRPr>
        </a:p>
      </dgm:t>
    </dgm:pt>
    <dgm:pt modelId="{A192E152-FA19-4BDB-937F-A2E38F7DC03F}" type="parTrans" cxnId="{1E2071B9-C385-4CFD-A2DA-6B0D016FC78B}">
      <dgm:prSet/>
      <dgm:spPr/>
      <dgm:t>
        <a:bodyPr/>
        <a:lstStyle/>
        <a:p>
          <a:endParaRPr lang="en-US"/>
        </a:p>
      </dgm:t>
    </dgm:pt>
    <dgm:pt modelId="{2CB1BD8E-32AC-4CE1-A18C-74725CEF642E}" type="sibTrans" cxnId="{1E2071B9-C385-4CFD-A2DA-6B0D016FC78B}">
      <dgm:prSet/>
      <dgm:spPr/>
      <dgm:t>
        <a:bodyPr/>
        <a:lstStyle/>
        <a:p>
          <a:endParaRPr lang="en-US"/>
        </a:p>
      </dgm:t>
    </dgm:pt>
    <dgm:pt modelId="{E340611B-6671-4971-9666-FF5C7DEED4E6}">
      <dgm:prSet phldrT="[Text]" custT="1"/>
      <dgm:spPr>
        <a:solidFill>
          <a:srgbClr val="E6EFF4"/>
        </a:solidFill>
        <a:ln>
          <a:solidFill>
            <a:srgbClr val="E6EFF4"/>
          </a:solidFill>
        </a:ln>
      </dgm:spPr>
      <dgm:t>
        <a:bodyPr/>
        <a:lstStyle/>
        <a:p>
          <a:r>
            <a:rPr lang="en-US" sz="1400" b="1" dirty="0" smtClean="0">
              <a:solidFill>
                <a:schemeClr val="tx1"/>
              </a:solidFill>
              <a:latin typeface="+mn-lt"/>
              <a:ea typeface="微软雅黑" panose="020B0503020204020204" pitchFamily="34" charset="-122"/>
            </a:rPr>
            <a:t>Share point intranet </a:t>
          </a:r>
          <a:r>
            <a:rPr lang="en-US" sz="1400" dirty="0" smtClean="0">
              <a:solidFill>
                <a:schemeClr val="tx1"/>
              </a:solidFill>
              <a:latin typeface="+mn-lt"/>
              <a:ea typeface="微软雅黑" panose="020B0503020204020204" pitchFamily="34" charset="-122"/>
            </a:rPr>
            <a:t>banner design/ relevant content preparation </a:t>
          </a:r>
          <a:endParaRPr lang="en-US" sz="1400" dirty="0">
            <a:solidFill>
              <a:schemeClr val="tx1"/>
            </a:solidFill>
            <a:latin typeface="+mn-lt"/>
            <a:ea typeface="微软雅黑" panose="020B0503020204020204" pitchFamily="34" charset="-122"/>
          </a:endParaRPr>
        </a:p>
      </dgm:t>
    </dgm:pt>
    <dgm:pt modelId="{7A791B1E-722E-4099-8A44-C8966F6AC13E}" type="parTrans" cxnId="{8BF5F3CF-E016-40A3-8C8C-8C9AE72396E6}">
      <dgm:prSet/>
      <dgm:spPr/>
      <dgm:t>
        <a:bodyPr/>
        <a:lstStyle/>
        <a:p>
          <a:endParaRPr lang="en-US"/>
        </a:p>
      </dgm:t>
    </dgm:pt>
    <dgm:pt modelId="{B8C658E9-73F3-4E10-AF18-23B549645440}" type="sibTrans" cxnId="{8BF5F3CF-E016-40A3-8C8C-8C9AE72396E6}">
      <dgm:prSet/>
      <dgm:spPr/>
      <dgm:t>
        <a:bodyPr/>
        <a:lstStyle/>
        <a:p>
          <a:endParaRPr lang="en-US"/>
        </a:p>
      </dgm:t>
    </dgm:pt>
    <dgm:pt modelId="{462619F6-1866-45E1-A89C-013F58215DE1}" type="pres">
      <dgm:prSet presAssocID="{B95528B4-8C85-4C87-9EF7-DC914442DE32}" presName="Name0" presStyleCnt="0">
        <dgm:presLayoutVars>
          <dgm:chMax val="7"/>
          <dgm:chPref val="7"/>
          <dgm:dir/>
        </dgm:presLayoutVars>
      </dgm:prSet>
      <dgm:spPr/>
      <dgm:t>
        <a:bodyPr/>
        <a:lstStyle/>
        <a:p>
          <a:endParaRPr lang="en-US"/>
        </a:p>
      </dgm:t>
    </dgm:pt>
    <dgm:pt modelId="{D9112C98-B492-4162-B4E0-3F8A04110902}" type="pres">
      <dgm:prSet presAssocID="{B95528B4-8C85-4C87-9EF7-DC914442DE32}" presName="Name1" presStyleCnt="0"/>
      <dgm:spPr/>
    </dgm:pt>
    <dgm:pt modelId="{BBB21C37-DE59-488B-87F0-25ABA05D12E8}" type="pres">
      <dgm:prSet presAssocID="{B95528B4-8C85-4C87-9EF7-DC914442DE32}" presName="cycle" presStyleCnt="0"/>
      <dgm:spPr/>
    </dgm:pt>
    <dgm:pt modelId="{49F31610-CD88-4205-A4FF-EC6E4A4E5837}" type="pres">
      <dgm:prSet presAssocID="{B95528B4-8C85-4C87-9EF7-DC914442DE32}" presName="srcNode" presStyleLbl="node1" presStyleIdx="0" presStyleCnt="4"/>
      <dgm:spPr/>
    </dgm:pt>
    <dgm:pt modelId="{8AD167B8-CBF2-46F3-B992-4FFF60121CCD}" type="pres">
      <dgm:prSet presAssocID="{B95528B4-8C85-4C87-9EF7-DC914442DE32}" presName="conn" presStyleLbl="parChTrans1D2" presStyleIdx="0" presStyleCnt="1"/>
      <dgm:spPr/>
      <dgm:t>
        <a:bodyPr/>
        <a:lstStyle/>
        <a:p>
          <a:endParaRPr lang="en-US"/>
        </a:p>
      </dgm:t>
    </dgm:pt>
    <dgm:pt modelId="{30E43D6D-D93D-485E-A56C-093FF50AE60F}" type="pres">
      <dgm:prSet presAssocID="{B95528B4-8C85-4C87-9EF7-DC914442DE32}" presName="extraNode" presStyleLbl="node1" presStyleIdx="0" presStyleCnt="4"/>
      <dgm:spPr/>
    </dgm:pt>
    <dgm:pt modelId="{B3F6EF63-0241-4D2B-90EC-08C33DFFE8EA}" type="pres">
      <dgm:prSet presAssocID="{B95528B4-8C85-4C87-9EF7-DC914442DE32}" presName="dstNode" presStyleLbl="node1" presStyleIdx="0" presStyleCnt="4"/>
      <dgm:spPr/>
    </dgm:pt>
    <dgm:pt modelId="{F618B3E4-B76F-43A9-AE02-2A04373ED0C3}" type="pres">
      <dgm:prSet presAssocID="{754DDCC1-2695-43CE-8444-BEB3D9703D2C}" presName="text_1" presStyleLbl="node1" presStyleIdx="0" presStyleCnt="4" custScaleX="100924" custScaleY="117080" custLinFactNeighborX="546" custLinFactNeighborY="-7664">
        <dgm:presLayoutVars>
          <dgm:bulletEnabled val="1"/>
        </dgm:presLayoutVars>
      </dgm:prSet>
      <dgm:spPr/>
      <dgm:t>
        <a:bodyPr/>
        <a:lstStyle/>
        <a:p>
          <a:endParaRPr lang="en-US"/>
        </a:p>
      </dgm:t>
    </dgm:pt>
    <dgm:pt modelId="{E7122475-A851-4B75-B937-DA0D87EA6376}" type="pres">
      <dgm:prSet presAssocID="{754DDCC1-2695-43CE-8444-BEB3D9703D2C}" presName="accent_1" presStyleCnt="0"/>
      <dgm:spPr/>
    </dgm:pt>
    <dgm:pt modelId="{EA8F0F9A-7444-4EFF-BAFA-A278E0FA7B76}" type="pres">
      <dgm:prSet presAssocID="{754DDCC1-2695-43CE-8444-BEB3D9703D2C}" presName="accentRepeatNode" presStyleLbl="solidFgAcc1" presStyleIdx="0" presStyleCnt="4" custScaleX="92269" custScaleY="87854" custLinFactNeighborY="-7253"/>
      <dgm:spPr>
        <a:ln>
          <a:solidFill>
            <a:srgbClr val="E6EFF4"/>
          </a:solidFill>
        </a:ln>
      </dgm:spPr>
      <dgm:t>
        <a:bodyPr/>
        <a:lstStyle/>
        <a:p>
          <a:endParaRPr lang="en-US"/>
        </a:p>
      </dgm:t>
    </dgm:pt>
    <dgm:pt modelId="{77410055-E59D-44C7-B44C-F2C60AE4F5B0}" type="pres">
      <dgm:prSet presAssocID="{0327F6A4-5606-4C92-97FC-1E492EA9FA02}" presName="text_2" presStyleLbl="node1" presStyleIdx="1" presStyleCnt="4" custScaleX="101053" custScaleY="124164" custLinFactNeighborX="524" custLinFactNeighborY="15165">
        <dgm:presLayoutVars>
          <dgm:bulletEnabled val="1"/>
        </dgm:presLayoutVars>
      </dgm:prSet>
      <dgm:spPr/>
      <dgm:t>
        <a:bodyPr/>
        <a:lstStyle/>
        <a:p>
          <a:endParaRPr lang="en-US"/>
        </a:p>
      </dgm:t>
    </dgm:pt>
    <dgm:pt modelId="{548E50E3-ACC6-4AB2-9482-F99ED21F331A}" type="pres">
      <dgm:prSet presAssocID="{0327F6A4-5606-4C92-97FC-1E492EA9FA02}" presName="accent_2" presStyleCnt="0"/>
      <dgm:spPr/>
    </dgm:pt>
    <dgm:pt modelId="{A5C51858-B75C-4837-833B-0E6487AF9560}" type="pres">
      <dgm:prSet presAssocID="{0327F6A4-5606-4C92-97FC-1E492EA9FA02}" presName="accentRepeatNode" presStyleLbl="solidFgAcc1" presStyleIdx="1" presStyleCnt="4" custScaleX="105003" custScaleY="104757" custLinFactNeighborY="13334"/>
      <dgm:spPr>
        <a:ln>
          <a:solidFill>
            <a:srgbClr val="E6EFF4"/>
          </a:solidFill>
        </a:ln>
      </dgm:spPr>
      <dgm:t>
        <a:bodyPr/>
        <a:lstStyle/>
        <a:p>
          <a:endParaRPr lang="en-US"/>
        </a:p>
      </dgm:t>
    </dgm:pt>
    <dgm:pt modelId="{31D9EC98-5DA4-4B52-B69B-563A288FA2F2}" type="pres">
      <dgm:prSet presAssocID="{381612BA-8BCC-41EC-BD2E-42A322293793}" presName="text_3" presStyleLbl="node1" presStyleIdx="2" presStyleCnt="4" custScaleX="100772" custScaleY="120000" custLinFactNeighborX="1124" custLinFactNeighborY="43244">
        <dgm:presLayoutVars>
          <dgm:bulletEnabled val="1"/>
        </dgm:presLayoutVars>
      </dgm:prSet>
      <dgm:spPr/>
      <dgm:t>
        <a:bodyPr/>
        <a:lstStyle/>
        <a:p>
          <a:endParaRPr lang="en-US"/>
        </a:p>
      </dgm:t>
    </dgm:pt>
    <dgm:pt modelId="{9D5BB75D-5525-490A-A777-4CC500F49565}" type="pres">
      <dgm:prSet presAssocID="{381612BA-8BCC-41EC-BD2E-42A322293793}" presName="accent_3" presStyleCnt="0"/>
      <dgm:spPr/>
    </dgm:pt>
    <dgm:pt modelId="{2768C2AE-64D6-49A9-B6FF-2989F79A79BD}" type="pres">
      <dgm:prSet presAssocID="{381612BA-8BCC-41EC-BD2E-42A322293793}" presName="accentRepeatNode" presStyleLbl="solidFgAcc1" presStyleIdx="2" presStyleCnt="4" custScaleX="94558" custScaleY="94558" custLinFactNeighborY="32700"/>
      <dgm:spPr>
        <a:ln>
          <a:solidFill>
            <a:srgbClr val="E6EFF4"/>
          </a:solidFill>
        </a:ln>
      </dgm:spPr>
      <dgm:t>
        <a:bodyPr/>
        <a:lstStyle/>
        <a:p>
          <a:endParaRPr lang="en-US"/>
        </a:p>
      </dgm:t>
    </dgm:pt>
    <dgm:pt modelId="{8A1306AA-7D38-4D5F-B475-B0A647F995D0}" type="pres">
      <dgm:prSet presAssocID="{E340611B-6671-4971-9666-FF5C7DEED4E6}" presName="text_4" presStyleLbl="node1" presStyleIdx="3" presStyleCnt="4" custLinFactNeighborX="1131" custLinFactNeighborY="47684">
        <dgm:presLayoutVars>
          <dgm:bulletEnabled val="1"/>
        </dgm:presLayoutVars>
      </dgm:prSet>
      <dgm:spPr/>
      <dgm:t>
        <a:bodyPr/>
        <a:lstStyle/>
        <a:p>
          <a:endParaRPr lang="en-US"/>
        </a:p>
      </dgm:t>
    </dgm:pt>
    <dgm:pt modelId="{883CEF2C-F984-4A43-961B-A1DD7EEF3FB2}" type="pres">
      <dgm:prSet presAssocID="{E340611B-6671-4971-9666-FF5C7DEED4E6}" presName="accent_4" presStyleCnt="0"/>
      <dgm:spPr/>
    </dgm:pt>
    <dgm:pt modelId="{4C2B4B66-8B80-45DB-A31C-8CB9B6D07B57}" type="pres">
      <dgm:prSet presAssocID="{E340611B-6671-4971-9666-FF5C7DEED4E6}" presName="accentRepeatNode" presStyleLbl="solidFgAcc1" presStyleIdx="3" presStyleCnt="4" custScaleX="90070" custScaleY="87761" custLinFactNeighborX="-13151" custLinFactNeighborY="45427"/>
      <dgm:spPr>
        <a:ln>
          <a:solidFill>
            <a:srgbClr val="E6EFF4"/>
          </a:solidFill>
        </a:ln>
      </dgm:spPr>
      <dgm:t>
        <a:bodyPr/>
        <a:lstStyle/>
        <a:p>
          <a:endParaRPr lang="en-US"/>
        </a:p>
      </dgm:t>
    </dgm:pt>
  </dgm:ptLst>
  <dgm:cxnLst>
    <dgm:cxn modelId="{CC5A42F3-5A65-4BFE-88C3-B7353B6B9743}" type="presOf" srcId="{E340611B-6671-4971-9666-FF5C7DEED4E6}" destId="{8A1306AA-7D38-4D5F-B475-B0A647F995D0}" srcOrd="0" destOrd="0" presId="urn:microsoft.com/office/officeart/2008/layout/VerticalCurvedList"/>
    <dgm:cxn modelId="{2E1AFACF-ABFE-4E46-A822-8D9042F3CD40}" type="presOf" srcId="{381612BA-8BCC-41EC-BD2E-42A322293793}" destId="{31D9EC98-5DA4-4B52-B69B-563A288FA2F2}" srcOrd="0" destOrd="0" presId="urn:microsoft.com/office/officeart/2008/layout/VerticalCurvedList"/>
    <dgm:cxn modelId="{856D69A7-18D8-4297-A774-8D1242EBF8C4}" type="presOf" srcId="{754DDCC1-2695-43CE-8444-BEB3D9703D2C}" destId="{F618B3E4-B76F-43A9-AE02-2A04373ED0C3}" srcOrd="0" destOrd="0" presId="urn:microsoft.com/office/officeart/2008/layout/VerticalCurvedList"/>
    <dgm:cxn modelId="{0C3E0C3E-DD1D-4A39-82C7-A5B46E1A0B7E}" srcId="{B95528B4-8C85-4C87-9EF7-DC914442DE32}" destId="{0327F6A4-5606-4C92-97FC-1E492EA9FA02}" srcOrd="1" destOrd="0" parTransId="{8F120A23-7AD5-4543-8D1D-73D740256D2D}" sibTransId="{5ADBA442-70A7-4EE5-8AA7-63D31F8218CE}"/>
    <dgm:cxn modelId="{1E2071B9-C385-4CFD-A2DA-6B0D016FC78B}" srcId="{B95528B4-8C85-4C87-9EF7-DC914442DE32}" destId="{381612BA-8BCC-41EC-BD2E-42A322293793}" srcOrd="2" destOrd="0" parTransId="{A192E152-FA19-4BDB-937F-A2E38F7DC03F}" sibTransId="{2CB1BD8E-32AC-4CE1-A18C-74725CEF642E}"/>
    <dgm:cxn modelId="{8BF5F3CF-E016-40A3-8C8C-8C9AE72396E6}" srcId="{B95528B4-8C85-4C87-9EF7-DC914442DE32}" destId="{E340611B-6671-4971-9666-FF5C7DEED4E6}" srcOrd="3" destOrd="0" parTransId="{7A791B1E-722E-4099-8A44-C8966F6AC13E}" sibTransId="{B8C658E9-73F3-4E10-AF18-23B549645440}"/>
    <dgm:cxn modelId="{61A66959-695C-432B-AA28-B00BA20E1AFB}" type="presOf" srcId="{0327F6A4-5606-4C92-97FC-1E492EA9FA02}" destId="{77410055-E59D-44C7-B44C-F2C60AE4F5B0}" srcOrd="0" destOrd="0" presId="urn:microsoft.com/office/officeart/2008/layout/VerticalCurvedList"/>
    <dgm:cxn modelId="{6F9993A8-4E3E-4B6C-A6B7-BC3C090D1D5D}" type="presOf" srcId="{2BDB005A-478C-4A18-932F-3D8C963719D3}" destId="{8AD167B8-CBF2-46F3-B992-4FFF60121CCD}" srcOrd="0" destOrd="0" presId="urn:microsoft.com/office/officeart/2008/layout/VerticalCurvedList"/>
    <dgm:cxn modelId="{F10F3747-E52F-431A-99A2-7B7FBF797104}" srcId="{B95528B4-8C85-4C87-9EF7-DC914442DE32}" destId="{754DDCC1-2695-43CE-8444-BEB3D9703D2C}" srcOrd="0" destOrd="0" parTransId="{45387123-864B-4102-A3A9-BC83823656DA}" sibTransId="{2BDB005A-478C-4A18-932F-3D8C963719D3}"/>
    <dgm:cxn modelId="{BE81D3D3-58EF-436F-8C62-A5508DEDFC3E}" type="presOf" srcId="{B95528B4-8C85-4C87-9EF7-DC914442DE32}" destId="{462619F6-1866-45E1-A89C-013F58215DE1}" srcOrd="0" destOrd="0" presId="urn:microsoft.com/office/officeart/2008/layout/VerticalCurvedList"/>
    <dgm:cxn modelId="{C63ADC64-74E0-4373-ACBF-8401A378CD9F}" type="presParOf" srcId="{462619F6-1866-45E1-A89C-013F58215DE1}" destId="{D9112C98-B492-4162-B4E0-3F8A04110902}" srcOrd="0" destOrd="0" presId="urn:microsoft.com/office/officeart/2008/layout/VerticalCurvedList"/>
    <dgm:cxn modelId="{D456C690-FE2E-415F-A171-6BE8D20817A1}" type="presParOf" srcId="{D9112C98-B492-4162-B4E0-3F8A04110902}" destId="{BBB21C37-DE59-488B-87F0-25ABA05D12E8}" srcOrd="0" destOrd="0" presId="urn:microsoft.com/office/officeart/2008/layout/VerticalCurvedList"/>
    <dgm:cxn modelId="{6D101726-0F9B-4412-AF07-2D5905D722CD}" type="presParOf" srcId="{BBB21C37-DE59-488B-87F0-25ABA05D12E8}" destId="{49F31610-CD88-4205-A4FF-EC6E4A4E5837}" srcOrd="0" destOrd="0" presId="urn:microsoft.com/office/officeart/2008/layout/VerticalCurvedList"/>
    <dgm:cxn modelId="{6C2D87F6-943F-4D6E-A43F-1655ED86A73E}" type="presParOf" srcId="{BBB21C37-DE59-488B-87F0-25ABA05D12E8}" destId="{8AD167B8-CBF2-46F3-B992-4FFF60121CCD}" srcOrd="1" destOrd="0" presId="urn:microsoft.com/office/officeart/2008/layout/VerticalCurvedList"/>
    <dgm:cxn modelId="{047C824C-C23C-4D7E-B54E-A1562F071CF4}" type="presParOf" srcId="{BBB21C37-DE59-488B-87F0-25ABA05D12E8}" destId="{30E43D6D-D93D-485E-A56C-093FF50AE60F}" srcOrd="2" destOrd="0" presId="urn:microsoft.com/office/officeart/2008/layout/VerticalCurvedList"/>
    <dgm:cxn modelId="{3CC52B43-F41E-4A81-AA57-7EF4C094EC1C}" type="presParOf" srcId="{BBB21C37-DE59-488B-87F0-25ABA05D12E8}" destId="{B3F6EF63-0241-4D2B-90EC-08C33DFFE8EA}" srcOrd="3" destOrd="0" presId="urn:microsoft.com/office/officeart/2008/layout/VerticalCurvedList"/>
    <dgm:cxn modelId="{6B001800-D0F9-4474-B5E0-20401CC9F511}" type="presParOf" srcId="{D9112C98-B492-4162-B4E0-3F8A04110902}" destId="{F618B3E4-B76F-43A9-AE02-2A04373ED0C3}" srcOrd="1" destOrd="0" presId="urn:microsoft.com/office/officeart/2008/layout/VerticalCurvedList"/>
    <dgm:cxn modelId="{E9B7AF19-9A8D-41AB-BD74-C4817E5DDEF0}" type="presParOf" srcId="{D9112C98-B492-4162-B4E0-3F8A04110902}" destId="{E7122475-A851-4B75-B937-DA0D87EA6376}" srcOrd="2" destOrd="0" presId="urn:microsoft.com/office/officeart/2008/layout/VerticalCurvedList"/>
    <dgm:cxn modelId="{938B8378-6208-41BA-952C-6645956A95BB}" type="presParOf" srcId="{E7122475-A851-4B75-B937-DA0D87EA6376}" destId="{EA8F0F9A-7444-4EFF-BAFA-A278E0FA7B76}" srcOrd="0" destOrd="0" presId="urn:microsoft.com/office/officeart/2008/layout/VerticalCurvedList"/>
    <dgm:cxn modelId="{FF4E689C-8DF5-4517-A61B-565A57D3E11C}" type="presParOf" srcId="{D9112C98-B492-4162-B4E0-3F8A04110902}" destId="{77410055-E59D-44C7-B44C-F2C60AE4F5B0}" srcOrd="3" destOrd="0" presId="urn:microsoft.com/office/officeart/2008/layout/VerticalCurvedList"/>
    <dgm:cxn modelId="{A037E734-AF20-4AC3-8194-62C490987EAA}" type="presParOf" srcId="{D9112C98-B492-4162-B4E0-3F8A04110902}" destId="{548E50E3-ACC6-4AB2-9482-F99ED21F331A}" srcOrd="4" destOrd="0" presId="urn:microsoft.com/office/officeart/2008/layout/VerticalCurvedList"/>
    <dgm:cxn modelId="{0651E192-A166-4AB9-9595-8E740BCA1CB4}" type="presParOf" srcId="{548E50E3-ACC6-4AB2-9482-F99ED21F331A}" destId="{A5C51858-B75C-4837-833B-0E6487AF9560}" srcOrd="0" destOrd="0" presId="urn:microsoft.com/office/officeart/2008/layout/VerticalCurvedList"/>
    <dgm:cxn modelId="{5C44ECE5-FC6D-415E-AE0C-409C96AB1298}" type="presParOf" srcId="{D9112C98-B492-4162-B4E0-3F8A04110902}" destId="{31D9EC98-5DA4-4B52-B69B-563A288FA2F2}" srcOrd="5" destOrd="0" presId="urn:microsoft.com/office/officeart/2008/layout/VerticalCurvedList"/>
    <dgm:cxn modelId="{191ABD36-A313-486B-A3CD-97130CF4F82A}" type="presParOf" srcId="{D9112C98-B492-4162-B4E0-3F8A04110902}" destId="{9D5BB75D-5525-490A-A777-4CC500F49565}" srcOrd="6" destOrd="0" presId="urn:microsoft.com/office/officeart/2008/layout/VerticalCurvedList"/>
    <dgm:cxn modelId="{B1276E1A-9139-4861-A9D7-7441A551DEC9}" type="presParOf" srcId="{9D5BB75D-5525-490A-A777-4CC500F49565}" destId="{2768C2AE-64D6-49A9-B6FF-2989F79A79BD}" srcOrd="0" destOrd="0" presId="urn:microsoft.com/office/officeart/2008/layout/VerticalCurvedList"/>
    <dgm:cxn modelId="{50F7598B-4564-46E2-93AF-3E68D10CDAA1}" type="presParOf" srcId="{D9112C98-B492-4162-B4E0-3F8A04110902}" destId="{8A1306AA-7D38-4D5F-B475-B0A647F995D0}" srcOrd="7" destOrd="0" presId="urn:microsoft.com/office/officeart/2008/layout/VerticalCurvedList"/>
    <dgm:cxn modelId="{DCACFBA7-3788-4242-9722-D35433BE3CAA}" type="presParOf" srcId="{D9112C98-B492-4162-B4E0-3F8A04110902}" destId="{883CEF2C-F984-4A43-961B-A1DD7EEF3FB2}" srcOrd="8" destOrd="0" presId="urn:microsoft.com/office/officeart/2008/layout/VerticalCurvedList"/>
    <dgm:cxn modelId="{8ED0B7DA-118D-4407-A655-00D46624094D}" type="presParOf" srcId="{883CEF2C-F984-4A43-961B-A1DD7EEF3FB2}" destId="{4C2B4B66-8B80-45DB-A31C-8CB9B6D07B57}"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5528B4-8C85-4C87-9EF7-DC914442DE32}" type="doc">
      <dgm:prSet loTypeId="urn:microsoft.com/office/officeart/2008/layout/VerticalCurvedList" loCatId="list" qsTypeId="urn:microsoft.com/office/officeart/2005/8/quickstyle/simple1" qsCatId="simple" csTypeId="urn:microsoft.com/office/officeart/2005/8/colors/accent6_4" csCatId="accent6" phldr="1"/>
      <dgm:spPr/>
      <dgm:t>
        <a:bodyPr/>
        <a:lstStyle/>
        <a:p>
          <a:endParaRPr lang="en-US"/>
        </a:p>
      </dgm:t>
    </dgm:pt>
    <dgm:pt modelId="{754DDCC1-2695-43CE-8444-BEB3D9703D2C}">
      <dgm:prSet phldrT="[Text]" custT="1"/>
      <dgm:spPr>
        <a:solidFill>
          <a:srgbClr val="003366"/>
        </a:solidFill>
        <a:ln>
          <a:solidFill>
            <a:srgbClr val="003366"/>
          </a:solidFill>
        </a:ln>
      </dgm:spPr>
      <dgm:t>
        <a:bodyPr/>
        <a:lstStyle/>
        <a:p>
          <a:endParaRPr lang="en-US" altLang="zh-CN" sz="1400" dirty="0" smtClean="0">
            <a:latin typeface="+mn-lt"/>
            <a:ea typeface="微软雅黑" panose="020B0503020204020204" pitchFamily="34" charset="-122"/>
          </a:endParaRPr>
        </a:p>
        <a:p>
          <a:r>
            <a:rPr lang="en-US" altLang="zh-CN" sz="1400" b="1" dirty="0" smtClean="0">
              <a:solidFill>
                <a:schemeClr val="bg1"/>
              </a:solidFill>
              <a:latin typeface="+mn-lt"/>
              <a:ea typeface="微软雅黑" panose="020B0503020204020204" pitchFamily="34" charset="-122"/>
            </a:rPr>
            <a:t>Design</a:t>
          </a:r>
          <a:r>
            <a:rPr lang="en-US" altLang="zh-CN" sz="1400" b="1" i="0" dirty="0" smtClean="0">
              <a:solidFill>
                <a:schemeClr val="bg1"/>
              </a:solidFill>
              <a:latin typeface="+mn-lt"/>
              <a:ea typeface="微软雅黑" panose="020B0503020204020204" pitchFamily="34" charset="-122"/>
            </a:rPr>
            <a:t>:</a:t>
          </a:r>
          <a:r>
            <a:rPr lang="en-US" altLang="zh-CN" sz="1400" dirty="0" smtClean="0">
              <a:solidFill>
                <a:schemeClr val="bg1"/>
              </a:solidFill>
              <a:latin typeface="+mn-lt"/>
              <a:ea typeface="微软雅黑" panose="020B0503020204020204" pitchFamily="34" charset="-122"/>
            </a:rPr>
            <a:t> Online design and modification (Cover, Inside Pages)</a:t>
          </a:r>
        </a:p>
        <a:p>
          <a:pPr>
            <a:lnSpc>
              <a:spcPct val="120000"/>
            </a:lnSpc>
          </a:pPr>
          <a:endParaRPr lang="en-US" sz="1400" dirty="0"/>
        </a:p>
      </dgm:t>
    </dgm:pt>
    <dgm:pt modelId="{45387123-864B-4102-A3A9-BC83823656DA}" type="parTrans" cxnId="{F10F3747-E52F-431A-99A2-7B7FBF797104}">
      <dgm:prSet/>
      <dgm:spPr/>
      <dgm:t>
        <a:bodyPr/>
        <a:lstStyle/>
        <a:p>
          <a:endParaRPr lang="en-US"/>
        </a:p>
      </dgm:t>
    </dgm:pt>
    <dgm:pt modelId="{2BDB005A-478C-4A18-932F-3D8C963719D3}" type="sibTrans" cxnId="{F10F3747-E52F-431A-99A2-7B7FBF797104}">
      <dgm:prSet/>
      <dgm:spPr>
        <a:ln>
          <a:solidFill>
            <a:srgbClr val="E6EFF4"/>
          </a:solidFill>
        </a:ln>
      </dgm:spPr>
      <dgm:t>
        <a:bodyPr/>
        <a:lstStyle/>
        <a:p>
          <a:endParaRPr lang="en-US">
            <a:solidFill>
              <a:srgbClr val="E6EFF4"/>
            </a:solidFill>
          </a:endParaRPr>
        </a:p>
      </dgm:t>
    </dgm:pt>
    <dgm:pt modelId="{B90F9B0A-0AAA-432D-9EF7-2A6BD3C8A301}">
      <dgm:prSet phldrT="[Text]" custT="1"/>
      <dgm:spPr>
        <a:solidFill>
          <a:srgbClr val="003366"/>
        </a:solidFill>
        <a:ln>
          <a:solidFill>
            <a:srgbClr val="003366"/>
          </a:solidFill>
        </a:ln>
      </dgm:spPr>
      <dgm:t>
        <a:bodyPr/>
        <a:lstStyle/>
        <a:p>
          <a:r>
            <a:rPr lang="en-US" altLang="zh-CN" sz="1400" b="1" dirty="0" smtClean="0">
              <a:latin typeface="+mn-lt"/>
              <a:ea typeface="微软雅黑" panose="020B0503020204020204" pitchFamily="34" charset="-122"/>
            </a:rPr>
            <a:t>High quality </a:t>
          </a:r>
          <a:r>
            <a:rPr lang="en-US" altLang="zh-CN" sz="1400" b="0" dirty="0" smtClean="0">
              <a:latin typeface="+mn-lt"/>
              <a:ea typeface="微软雅黑" panose="020B0503020204020204" pitchFamily="34" charset="-122"/>
            </a:rPr>
            <a:t>bilingual content proofread and editing</a:t>
          </a:r>
          <a:r>
            <a:rPr lang="en-US" altLang="zh-CN" sz="1400" b="1" dirty="0" smtClean="0">
              <a:latin typeface="+mn-lt"/>
              <a:ea typeface="微软雅黑" panose="020B0503020204020204" pitchFamily="34" charset="-122"/>
            </a:rPr>
            <a:t>. </a:t>
          </a:r>
          <a:r>
            <a:rPr lang="en-US" altLang="zh-CN" sz="1400" b="0" dirty="0" smtClean="0">
              <a:latin typeface="+mn-lt"/>
              <a:ea typeface="微软雅黑" panose="020B0503020204020204" pitchFamily="34" charset="-122"/>
            </a:rPr>
            <a:t> </a:t>
          </a:r>
        </a:p>
      </dgm:t>
    </dgm:pt>
    <dgm:pt modelId="{1950CFD0-5E44-4132-B7BD-C0CAFA7F2220}" type="parTrans" cxnId="{29710B99-BE44-4027-927E-D18C055F5F5C}">
      <dgm:prSet/>
      <dgm:spPr/>
      <dgm:t>
        <a:bodyPr/>
        <a:lstStyle/>
        <a:p>
          <a:endParaRPr lang="en-US"/>
        </a:p>
      </dgm:t>
    </dgm:pt>
    <dgm:pt modelId="{68D48EF4-A79C-4AD7-B0CE-2D5EB27AFD6C}" type="sibTrans" cxnId="{29710B99-BE44-4027-927E-D18C055F5F5C}">
      <dgm:prSet/>
      <dgm:spPr/>
      <dgm:t>
        <a:bodyPr/>
        <a:lstStyle/>
        <a:p>
          <a:endParaRPr lang="en-US"/>
        </a:p>
      </dgm:t>
    </dgm:pt>
    <dgm:pt modelId="{381612BA-8BCC-41EC-BD2E-42A322293793}">
      <dgm:prSet phldrT="[Text]" custT="1"/>
      <dgm:spPr>
        <a:solidFill>
          <a:srgbClr val="E6EFF4"/>
        </a:solidFill>
        <a:ln>
          <a:solidFill>
            <a:srgbClr val="E6EFF4"/>
          </a:solidFill>
        </a:ln>
      </dgm:spPr>
      <dgm:t>
        <a:bodyPr/>
        <a:lstStyle/>
        <a:p>
          <a:r>
            <a:rPr lang="en-US" sz="1400" dirty="0" smtClean="0">
              <a:solidFill>
                <a:schemeClr val="tx1"/>
              </a:solidFill>
            </a:rPr>
            <a:t>Well printed magazines</a:t>
          </a:r>
        </a:p>
      </dgm:t>
    </dgm:pt>
    <dgm:pt modelId="{A192E152-FA19-4BDB-937F-A2E38F7DC03F}" type="parTrans" cxnId="{1E2071B9-C385-4CFD-A2DA-6B0D016FC78B}">
      <dgm:prSet/>
      <dgm:spPr/>
      <dgm:t>
        <a:bodyPr/>
        <a:lstStyle/>
        <a:p>
          <a:endParaRPr lang="en-US"/>
        </a:p>
      </dgm:t>
    </dgm:pt>
    <dgm:pt modelId="{2CB1BD8E-32AC-4CE1-A18C-74725CEF642E}" type="sibTrans" cxnId="{1E2071B9-C385-4CFD-A2DA-6B0D016FC78B}">
      <dgm:prSet/>
      <dgm:spPr/>
      <dgm:t>
        <a:bodyPr/>
        <a:lstStyle/>
        <a:p>
          <a:endParaRPr lang="en-US"/>
        </a:p>
      </dgm:t>
    </dgm:pt>
    <dgm:pt modelId="{462619F6-1866-45E1-A89C-013F58215DE1}" type="pres">
      <dgm:prSet presAssocID="{B95528B4-8C85-4C87-9EF7-DC914442DE32}" presName="Name0" presStyleCnt="0">
        <dgm:presLayoutVars>
          <dgm:chMax val="7"/>
          <dgm:chPref val="7"/>
          <dgm:dir/>
        </dgm:presLayoutVars>
      </dgm:prSet>
      <dgm:spPr/>
      <dgm:t>
        <a:bodyPr/>
        <a:lstStyle/>
        <a:p>
          <a:endParaRPr lang="en-US"/>
        </a:p>
      </dgm:t>
    </dgm:pt>
    <dgm:pt modelId="{D9112C98-B492-4162-B4E0-3F8A04110902}" type="pres">
      <dgm:prSet presAssocID="{B95528B4-8C85-4C87-9EF7-DC914442DE32}" presName="Name1" presStyleCnt="0"/>
      <dgm:spPr/>
    </dgm:pt>
    <dgm:pt modelId="{BBB21C37-DE59-488B-87F0-25ABA05D12E8}" type="pres">
      <dgm:prSet presAssocID="{B95528B4-8C85-4C87-9EF7-DC914442DE32}" presName="cycle" presStyleCnt="0"/>
      <dgm:spPr/>
    </dgm:pt>
    <dgm:pt modelId="{49F31610-CD88-4205-A4FF-EC6E4A4E5837}" type="pres">
      <dgm:prSet presAssocID="{B95528B4-8C85-4C87-9EF7-DC914442DE32}" presName="srcNode" presStyleLbl="node1" presStyleIdx="0" presStyleCnt="3"/>
      <dgm:spPr/>
    </dgm:pt>
    <dgm:pt modelId="{8AD167B8-CBF2-46F3-B992-4FFF60121CCD}" type="pres">
      <dgm:prSet presAssocID="{B95528B4-8C85-4C87-9EF7-DC914442DE32}" presName="conn" presStyleLbl="parChTrans1D2" presStyleIdx="0" presStyleCnt="1"/>
      <dgm:spPr/>
      <dgm:t>
        <a:bodyPr/>
        <a:lstStyle/>
        <a:p>
          <a:endParaRPr lang="en-US"/>
        </a:p>
      </dgm:t>
    </dgm:pt>
    <dgm:pt modelId="{30E43D6D-D93D-485E-A56C-093FF50AE60F}" type="pres">
      <dgm:prSet presAssocID="{B95528B4-8C85-4C87-9EF7-DC914442DE32}" presName="extraNode" presStyleLbl="node1" presStyleIdx="0" presStyleCnt="3"/>
      <dgm:spPr/>
    </dgm:pt>
    <dgm:pt modelId="{B3F6EF63-0241-4D2B-90EC-08C33DFFE8EA}" type="pres">
      <dgm:prSet presAssocID="{B95528B4-8C85-4C87-9EF7-DC914442DE32}" presName="dstNode" presStyleLbl="node1" presStyleIdx="0" presStyleCnt="3"/>
      <dgm:spPr/>
    </dgm:pt>
    <dgm:pt modelId="{F618B3E4-B76F-43A9-AE02-2A04373ED0C3}" type="pres">
      <dgm:prSet presAssocID="{754DDCC1-2695-43CE-8444-BEB3D9703D2C}" presName="text_1" presStyleLbl="node1" presStyleIdx="0" presStyleCnt="3" custScaleX="102709" custScaleY="110535" custLinFactNeighborX="546" custLinFactNeighborY="-6737">
        <dgm:presLayoutVars>
          <dgm:bulletEnabled val="1"/>
        </dgm:presLayoutVars>
      </dgm:prSet>
      <dgm:spPr/>
      <dgm:t>
        <a:bodyPr/>
        <a:lstStyle/>
        <a:p>
          <a:endParaRPr lang="en-US"/>
        </a:p>
      </dgm:t>
    </dgm:pt>
    <dgm:pt modelId="{E7122475-A851-4B75-B937-DA0D87EA6376}" type="pres">
      <dgm:prSet presAssocID="{754DDCC1-2695-43CE-8444-BEB3D9703D2C}" presName="accent_1" presStyleCnt="0"/>
      <dgm:spPr/>
    </dgm:pt>
    <dgm:pt modelId="{EA8F0F9A-7444-4EFF-BAFA-A278E0FA7B76}" type="pres">
      <dgm:prSet presAssocID="{754DDCC1-2695-43CE-8444-BEB3D9703D2C}" presName="accentRepeatNode" presStyleLbl="solidFgAcc1" presStyleIdx="0" presStyleCnt="3" custScaleX="92116" custScaleY="92116" custLinFactNeighborX="-5721" custLinFactNeighborY="-7200"/>
      <dgm:spPr>
        <a:ln>
          <a:solidFill>
            <a:srgbClr val="E6EFF4"/>
          </a:solidFill>
        </a:ln>
      </dgm:spPr>
      <dgm:t>
        <a:bodyPr/>
        <a:lstStyle/>
        <a:p>
          <a:endParaRPr lang="en-US"/>
        </a:p>
      </dgm:t>
    </dgm:pt>
    <dgm:pt modelId="{9B38BFAD-DFB8-4F9D-AF7E-7B8B4E5DAF16}" type="pres">
      <dgm:prSet presAssocID="{B90F9B0A-0AAA-432D-9EF7-2A6BD3C8A301}" presName="text_2" presStyleLbl="node1" presStyleIdx="1" presStyleCnt="3" custScaleX="103164" custScaleY="102568" custLinFactNeighborX="-469" custLinFactNeighborY="6409">
        <dgm:presLayoutVars>
          <dgm:bulletEnabled val="1"/>
        </dgm:presLayoutVars>
      </dgm:prSet>
      <dgm:spPr/>
      <dgm:t>
        <a:bodyPr/>
        <a:lstStyle/>
        <a:p>
          <a:endParaRPr lang="en-US"/>
        </a:p>
      </dgm:t>
    </dgm:pt>
    <dgm:pt modelId="{DE00F80D-1786-4254-914B-DBD02B7501BA}" type="pres">
      <dgm:prSet presAssocID="{B90F9B0A-0AAA-432D-9EF7-2A6BD3C8A301}" presName="accent_2" presStyleCnt="0"/>
      <dgm:spPr/>
    </dgm:pt>
    <dgm:pt modelId="{7082D1A0-A00A-48D5-970F-75C846856AE5}" type="pres">
      <dgm:prSet presAssocID="{B90F9B0A-0AAA-432D-9EF7-2A6BD3C8A301}" presName="accentRepeatNode" presStyleLbl="solidFgAcc1" presStyleIdx="1" presStyleCnt="3" custScaleX="80865" custScaleY="80867" custLinFactNeighborX="-13334" custLinFactNeighborY="5720"/>
      <dgm:spPr>
        <a:ln>
          <a:solidFill>
            <a:srgbClr val="E6EFF4"/>
          </a:solidFill>
        </a:ln>
      </dgm:spPr>
      <dgm:t>
        <a:bodyPr/>
        <a:lstStyle/>
        <a:p>
          <a:endParaRPr lang="en-US"/>
        </a:p>
      </dgm:t>
    </dgm:pt>
    <dgm:pt modelId="{A539E04F-DBF7-4207-9242-275F3906B129}" type="pres">
      <dgm:prSet presAssocID="{381612BA-8BCC-41EC-BD2E-42A322293793}" presName="text_3" presStyleLbl="node1" presStyleIdx="2" presStyleCnt="3" custScaleX="102275" custLinFactNeighborX="-371">
        <dgm:presLayoutVars>
          <dgm:bulletEnabled val="1"/>
        </dgm:presLayoutVars>
      </dgm:prSet>
      <dgm:spPr/>
      <dgm:t>
        <a:bodyPr/>
        <a:lstStyle/>
        <a:p>
          <a:endParaRPr lang="en-US"/>
        </a:p>
      </dgm:t>
    </dgm:pt>
    <dgm:pt modelId="{56774D62-EE7D-4FFD-864E-312E47D31237}" type="pres">
      <dgm:prSet presAssocID="{381612BA-8BCC-41EC-BD2E-42A322293793}" presName="accent_3" presStyleCnt="0"/>
      <dgm:spPr/>
    </dgm:pt>
    <dgm:pt modelId="{2768C2AE-64D6-49A9-B6FF-2989F79A79BD}" type="pres">
      <dgm:prSet presAssocID="{381612BA-8BCC-41EC-BD2E-42A322293793}" presName="accentRepeatNode" presStyleLbl="solidFgAcc1" presStyleIdx="2" presStyleCnt="3" custScaleX="86249" custScaleY="86250" custLinFactNeighborX="-6821" custLinFactNeighborY="-4151"/>
      <dgm:spPr>
        <a:ln>
          <a:solidFill>
            <a:srgbClr val="E6EFF4"/>
          </a:solidFill>
        </a:ln>
      </dgm:spPr>
      <dgm:t>
        <a:bodyPr/>
        <a:lstStyle/>
        <a:p>
          <a:endParaRPr lang="en-US"/>
        </a:p>
      </dgm:t>
    </dgm:pt>
  </dgm:ptLst>
  <dgm:cxnLst>
    <dgm:cxn modelId="{700F9D56-F978-480D-9C64-431E8F4ED443}" type="presOf" srcId="{381612BA-8BCC-41EC-BD2E-42A322293793}" destId="{A539E04F-DBF7-4207-9242-275F3906B129}" srcOrd="0" destOrd="0" presId="urn:microsoft.com/office/officeart/2008/layout/VerticalCurvedList"/>
    <dgm:cxn modelId="{29710B99-BE44-4027-927E-D18C055F5F5C}" srcId="{B95528B4-8C85-4C87-9EF7-DC914442DE32}" destId="{B90F9B0A-0AAA-432D-9EF7-2A6BD3C8A301}" srcOrd="1" destOrd="0" parTransId="{1950CFD0-5E44-4132-B7BD-C0CAFA7F2220}" sibTransId="{68D48EF4-A79C-4AD7-B0CE-2D5EB27AFD6C}"/>
    <dgm:cxn modelId="{F10F3747-E52F-431A-99A2-7B7FBF797104}" srcId="{B95528B4-8C85-4C87-9EF7-DC914442DE32}" destId="{754DDCC1-2695-43CE-8444-BEB3D9703D2C}" srcOrd="0" destOrd="0" parTransId="{45387123-864B-4102-A3A9-BC83823656DA}" sibTransId="{2BDB005A-478C-4A18-932F-3D8C963719D3}"/>
    <dgm:cxn modelId="{BE81D3D3-58EF-436F-8C62-A5508DEDFC3E}" type="presOf" srcId="{B95528B4-8C85-4C87-9EF7-DC914442DE32}" destId="{462619F6-1866-45E1-A89C-013F58215DE1}" srcOrd="0" destOrd="0" presId="urn:microsoft.com/office/officeart/2008/layout/VerticalCurvedList"/>
    <dgm:cxn modelId="{1E2071B9-C385-4CFD-A2DA-6B0D016FC78B}" srcId="{B95528B4-8C85-4C87-9EF7-DC914442DE32}" destId="{381612BA-8BCC-41EC-BD2E-42A322293793}" srcOrd="2" destOrd="0" parTransId="{A192E152-FA19-4BDB-937F-A2E38F7DC03F}" sibTransId="{2CB1BD8E-32AC-4CE1-A18C-74725CEF642E}"/>
    <dgm:cxn modelId="{00BE65E5-A92C-4C77-95D4-22626915756F}" type="presOf" srcId="{B90F9B0A-0AAA-432D-9EF7-2A6BD3C8A301}" destId="{9B38BFAD-DFB8-4F9D-AF7E-7B8B4E5DAF16}" srcOrd="0" destOrd="0" presId="urn:microsoft.com/office/officeart/2008/layout/VerticalCurvedList"/>
    <dgm:cxn modelId="{856D69A7-18D8-4297-A774-8D1242EBF8C4}" type="presOf" srcId="{754DDCC1-2695-43CE-8444-BEB3D9703D2C}" destId="{F618B3E4-B76F-43A9-AE02-2A04373ED0C3}" srcOrd="0" destOrd="0" presId="urn:microsoft.com/office/officeart/2008/layout/VerticalCurvedList"/>
    <dgm:cxn modelId="{6F9993A8-4E3E-4B6C-A6B7-BC3C090D1D5D}" type="presOf" srcId="{2BDB005A-478C-4A18-932F-3D8C963719D3}" destId="{8AD167B8-CBF2-46F3-B992-4FFF60121CCD}" srcOrd="0" destOrd="0" presId="urn:microsoft.com/office/officeart/2008/layout/VerticalCurvedList"/>
    <dgm:cxn modelId="{C63ADC64-74E0-4373-ACBF-8401A378CD9F}" type="presParOf" srcId="{462619F6-1866-45E1-A89C-013F58215DE1}" destId="{D9112C98-B492-4162-B4E0-3F8A04110902}" srcOrd="0" destOrd="0" presId="urn:microsoft.com/office/officeart/2008/layout/VerticalCurvedList"/>
    <dgm:cxn modelId="{D456C690-FE2E-415F-A171-6BE8D20817A1}" type="presParOf" srcId="{D9112C98-B492-4162-B4E0-3F8A04110902}" destId="{BBB21C37-DE59-488B-87F0-25ABA05D12E8}" srcOrd="0" destOrd="0" presId="urn:microsoft.com/office/officeart/2008/layout/VerticalCurvedList"/>
    <dgm:cxn modelId="{6D101726-0F9B-4412-AF07-2D5905D722CD}" type="presParOf" srcId="{BBB21C37-DE59-488B-87F0-25ABA05D12E8}" destId="{49F31610-CD88-4205-A4FF-EC6E4A4E5837}" srcOrd="0" destOrd="0" presId="urn:microsoft.com/office/officeart/2008/layout/VerticalCurvedList"/>
    <dgm:cxn modelId="{6C2D87F6-943F-4D6E-A43F-1655ED86A73E}" type="presParOf" srcId="{BBB21C37-DE59-488B-87F0-25ABA05D12E8}" destId="{8AD167B8-CBF2-46F3-B992-4FFF60121CCD}" srcOrd="1" destOrd="0" presId="urn:microsoft.com/office/officeart/2008/layout/VerticalCurvedList"/>
    <dgm:cxn modelId="{047C824C-C23C-4D7E-B54E-A1562F071CF4}" type="presParOf" srcId="{BBB21C37-DE59-488B-87F0-25ABA05D12E8}" destId="{30E43D6D-D93D-485E-A56C-093FF50AE60F}" srcOrd="2" destOrd="0" presId="urn:microsoft.com/office/officeart/2008/layout/VerticalCurvedList"/>
    <dgm:cxn modelId="{3CC52B43-F41E-4A81-AA57-7EF4C094EC1C}" type="presParOf" srcId="{BBB21C37-DE59-488B-87F0-25ABA05D12E8}" destId="{B3F6EF63-0241-4D2B-90EC-08C33DFFE8EA}" srcOrd="3" destOrd="0" presId="urn:microsoft.com/office/officeart/2008/layout/VerticalCurvedList"/>
    <dgm:cxn modelId="{6B001800-D0F9-4474-B5E0-20401CC9F511}" type="presParOf" srcId="{D9112C98-B492-4162-B4E0-3F8A04110902}" destId="{F618B3E4-B76F-43A9-AE02-2A04373ED0C3}" srcOrd="1" destOrd="0" presId="urn:microsoft.com/office/officeart/2008/layout/VerticalCurvedList"/>
    <dgm:cxn modelId="{E9B7AF19-9A8D-41AB-BD74-C4817E5DDEF0}" type="presParOf" srcId="{D9112C98-B492-4162-B4E0-3F8A04110902}" destId="{E7122475-A851-4B75-B937-DA0D87EA6376}" srcOrd="2" destOrd="0" presId="urn:microsoft.com/office/officeart/2008/layout/VerticalCurvedList"/>
    <dgm:cxn modelId="{938B8378-6208-41BA-952C-6645956A95BB}" type="presParOf" srcId="{E7122475-A851-4B75-B937-DA0D87EA6376}" destId="{EA8F0F9A-7444-4EFF-BAFA-A278E0FA7B76}" srcOrd="0" destOrd="0" presId="urn:microsoft.com/office/officeart/2008/layout/VerticalCurvedList"/>
    <dgm:cxn modelId="{5A389FDD-9031-4705-B4B6-F52E3D3B4EB8}" type="presParOf" srcId="{D9112C98-B492-4162-B4E0-3F8A04110902}" destId="{9B38BFAD-DFB8-4F9D-AF7E-7B8B4E5DAF16}" srcOrd="3" destOrd="0" presId="urn:microsoft.com/office/officeart/2008/layout/VerticalCurvedList"/>
    <dgm:cxn modelId="{9D1A0676-FDCC-4766-8319-96C4637BB5A4}" type="presParOf" srcId="{D9112C98-B492-4162-B4E0-3F8A04110902}" destId="{DE00F80D-1786-4254-914B-DBD02B7501BA}" srcOrd="4" destOrd="0" presId="urn:microsoft.com/office/officeart/2008/layout/VerticalCurvedList"/>
    <dgm:cxn modelId="{4C04CFED-4BDC-4510-9309-98FECD324D17}" type="presParOf" srcId="{DE00F80D-1786-4254-914B-DBD02B7501BA}" destId="{7082D1A0-A00A-48D5-970F-75C846856AE5}" srcOrd="0" destOrd="0" presId="urn:microsoft.com/office/officeart/2008/layout/VerticalCurvedList"/>
    <dgm:cxn modelId="{D6E4BA66-F77B-449E-867D-DEF2DFD3CA34}" type="presParOf" srcId="{D9112C98-B492-4162-B4E0-3F8A04110902}" destId="{A539E04F-DBF7-4207-9242-275F3906B129}" srcOrd="5" destOrd="0" presId="urn:microsoft.com/office/officeart/2008/layout/VerticalCurvedList"/>
    <dgm:cxn modelId="{BCB645E5-8918-4908-B779-53734FF51165}" type="presParOf" srcId="{D9112C98-B492-4162-B4E0-3F8A04110902}" destId="{56774D62-EE7D-4FFD-864E-312E47D31237}" srcOrd="6" destOrd="0" presId="urn:microsoft.com/office/officeart/2008/layout/VerticalCurvedList"/>
    <dgm:cxn modelId="{7EBB4759-194E-4BB5-AA51-5B084D312616}" type="presParOf" srcId="{56774D62-EE7D-4FFD-864E-312E47D31237}" destId="{2768C2AE-64D6-49A9-B6FF-2989F79A79B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E5FC9-71AB-4B85-A60E-0379BE137797}">
      <dsp:nvSpPr>
        <dsp:cNvPr id="0" name=""/>
        <dsp:cNvSpPr/>
      </dsp:nvSpPr>
      <dsp:spPr>
        <a:xfrm>
          <a:off x="-4977497" y="-762658"/>
          <a:ext cx="5927984" cy="5927984"/>
        </a:xfrm>
        <a:prstGeom prst="blockArc">
          <a:avLst>
            <a:gd name="adj1" fmla="val 18900000"/>
            <a:gd name="adj2" fmla="val 2700000"/>
            <a:gd name="adj3" fmla="val 364"/>
          </a:avLst>
        </a:prstGeom>
        <a:noFill/>
        <a:ln w="25400" cap="flat" cmpd="sng" algn="ctr">
          <a:solidFill>
            <a:schemeClr val="accent6">
              <a:lumMod val="20000"/>
              <a:lumOff val="80000"/>
            </a:schemeClr>
          </a:solidFill>
          <a:prstDash val="solid"/>
        </a:ln>
        <a:effectLst/>
      </dsp:spPr>
      <dsp:style>
        <a:lnRef idx="2">
          <a:scrgbClr r="0" g="0" b="0"/>
        </a:lnRef>
        <a:fillRef idx="0">
          <a:scrgbClr r="0" g="0" b="0"/>
        </a:fillRef>
        <a:effectRef idx="0">
          <a:scrgbClr r="0" g="0" b="0"/>
        </a:effectRef>
        <a:fontRef idx="minor"/>
      </dsp:style>
    </dsp:sp>
    <dsp:sp modelId="{2FE29290-9D86-46FE-BC73-E1AE1F846A65}">
      <dsp:nvSpPr>
        <dsp:cNvPr id="0" name=""/>
        <dsp:cNvSpPr/>
      </dsp:nvSpPr>
      <dsp:spPr>
        <a:xfrm>
          <a:off x="497722" y="271278"/>
          <a:ext cx="7428205" cy="811704"/>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612" tIns="35560" rIns="35560" bIns="35560" numCol="1" spcCol="1270" anchor="ctr" anchorCtr="0">
          <a:noAutofit/>
        </a:bodyPr>
        <a:lstStyle/>
        <a:p>
          <a:pPr lvl="0" algn="l" defTabSz="622300">
            <a:lnSpc>
              <a:spcPct val="100000"/>
            </a:lnSpc>
            <a:spcBef>
              <a:spcPct val="0"/>
            </a:spcBef>
            <a:spcAft>
              <a:spcPct val="35000"/>
            </a:spcAft>
          </a:pPr>
          <a:r>
            <a:rPr lang="en-US" sz="1400" b="1" kern="1200" dirty="0" smtClean="0">
              <a:latin typeface="+mn-lt"/>
              <a:ea typeface="+mn-ea"/>
            </a:rPr>
            <a:t>Formulate and execute unique and effective communication plan for specific culture concept/program.  </a:t>
          </a:r>
          <a:endParaRPr lang="en-US" sz="1400" kern="1200" dirty="0">
            <a:latin typeface="+mn-lt"/>
          </a:endParaRPr>
        </a:p>
      </dsp:txBody>
      <dsp:txXfrm>
        <a:off x="497722" y="271278"/>
        <a:ext cx="7428205" cy="811704"/>
      </dsp:txXfrm>
    </dsp:sp>
    <dsp:sp modelId="{7357BBCC-E85A-4A96-9C82-63C524055D4C}">
      <dsp:nvSpPr>
        <dsp:cNvPr id="0" name=""/>
        <dsp:cNvSpPr/>
      </dsp:nvSpPr>
      <dsp:spPr>
        <a:xfrm>
          <a:off x="74406" y="253813"/>
          <a:ext cx="846632" cy="846632"/>
        </a:xfrm>
        <a:prstGeom prst="ellipse">
          <a:avLst/>
        </a:prstGeom>
        <a:solidFill>
          <a:schemeClr val="bg1"/>
        </a:solidFill>
        <a:ln w="254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dsp:style>
    </dsp:sp>
    <dsp:sp modelId="{E72D9402-3529-4DAD-9854-8B6AE5AAB912}">
      <dsp:nvSpPr>
        <dsp:cNvPr id="0" name=""/>
        <dsp:cNvSpPr/>
      </dsp:nvSpPr>
      <dsp:spPr>
        <a:xfrm>
          <a:off x="886037" y="1319534"/>
          <a:ext cx="7039890" cy="747461"/>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612" tIns="35560" rIns="35560" bIns="355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400" b="1" kern="1200" dirty="0" smtClean="0">
              <a:solidFill>
                <a:schemeClr val="tx1"/>
              </a:solidFill>
              <a:latin typeface="+mn-lt"/>
              <a:ea typeface="+mn-ea"/>
            </a:rPr>
            <a:t>Creative visual design</a:t>
          </a:r>
          <a:r>
            <a:rPr lang="en-US" sz="1400" b="0" kern="1200" dirty="0" smtClean="0">
              <a:solidFill>
                <a:schemeClr val="tx1"/>
              </a:solidFill>
              <a:latin typeface="+mn-lt"/>
              <a:ea typeface="+mn-ea"/>
            </a:rPr>
            <a:t> </a:t>
          </a:r>
          <a:r>
            <a:rPr lang="en-US" sz="1400" b="1" kern="1200" dirty="0" smtClean="0">
              <a:solidFill>
                <a:schemeClr val="tx1"/>
              </a:solidFill>
              <a:latin typeface="+mn-lt"/>
              <a:ea typeface="+mn-ea"/>
            </a:rPr>
            <a:t>and extension </a:t>
          </a:r>
          <a:r>
            <a:rPr lang="en-US" sz="1400" b="0" kern="1200" dirty="0" smtClean="0">
              <a:solidFill>
                <a:schemeClr val="tx1"/>
              </a:solidFill>
              <a:latin typeface="+mn-lt"/>
              <a:ea typeface="+mn-ea"/>
            </a:rPr>
            <a:t>to </a:t>
          </a:r>
          <a:r>
            <a:rPr lang="en-US" altLang="zh-CN" sz="1400" kern="1200" dirty="0" smtClean="0">
              <a:solidFill>
                <a:schemeClr val="tx1"/>
              </a:solidFill>
              <a:latin typeface="+mn-lt"/>
            </a:rPr>
            <a:t>further improve the understanding of corporate culture. For example, design on decoration, standees, posters, booklet, gifts, screen savers , etc. </a:t>
          </a:r>
          <a:endParaRPr lang="en-US" sz="1400" kern="1200" dirty="0" smtClean="0">
            <a:solidFill>
              <a:schemeClr val="tx1"/>
            </a:solidFill>
            <a:latin typeface="+mn-lt"/>
          </a:endParaRPr>
        </a:p>
      </dsp:txBody>
      <dsp:txXfrm>
        <a:off x="886037" y="1319534"/>
        <a:ext cx="7039890" cy="747461"/>
      </dsp:txXfrm>
    </dsp:sp>
    <dsp:sp modelId="{28FD6B82-2561-4AE4-8A87-5843DF6409CE}">
      <dsp:nvSpPr>
        <dsp:cNvPr id="0" name=""/>
        <dsp:cNvSpPr/>
      </dsp:nvSpPr>
      <dsp:spPr>
        <a:xfrm>
          <a:off x="462721" y="1269949"/>
          <a:ext cx="846632" cy="846632"/>
        </a:xfrm>
        <a:prstGeom prst="ellipse">
          <a:avLst/>
        </a:prstGeom>
        <a:solidFill>
          <a:schemeClr val="bg1"/>
        </a:solidFill>
        <a:ln w="254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dsp:style>
    </dsp:sp>
    <dsp:sp modelId="{4C4A3155-EC16-4324-8D6E-30A598B417EB}">
      <dsp:nvSpPr>
        <dsp:cNvPr id="0" name=""/>
        <dsp:cNvSpPr/>
      </dsp:nvSpPr>
      <dsp:spPr>
        <a:xfrm>
          <a:off x="886037" y="2370748"/>
          <a:ext cx="7039890" cy="677306"/>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612" tIns="35560" rIns="35560" bIns="35560" numCol="1" spcCol="1270" anchor="ctr" anchorCtr="0">
          <a:noAutofit/>
        </a:bodyPr>
        <a:lstStyle/>
        <a:p>
          <a:pPr lvl="0" algn="l" defTabSz="622300">
            <a:lnSpc>
              <a:spcPct val="90000"/>
            </a:lnSpc>
            <a:spcBef>
              <a:spcPct val="0"/>
            </a:spcBef>
            <a:spcAft>
              <a:spcPct val="35000"/>
            </a:spcAft>
          </a:pPr>
          <a:r>
            <a:rPr lang="en-US" sz="1400" b="1" kern="1200" dirty="0" smtClean="0">
              <a:latin typeface="+mn-lt"/>
              <a:ea typeface="+mn-ea"/>
            </a:rPr>
            <a:t>Event planning, including shooting, camera, video production, material production and onsite support. </a:t>
          </a:r>
          <a:endParaRPr lang="en-US" sz="1400" kern="1200" dirty="0">
            <a:latin typeface="+mn-lt"/>
          </a:endParaRPr>
        </a:p>
      </dsp:txBody>
      <dsp:txXfrm>
        <a:off x="886037" y="2370748"/>
        <a:ext cx="7039890" cy="677306"/>
      </dsp:txXfrm>
    </dsp:sp>
    <dsp:sp modelId="{912AC7CD-346A-47BC-B883-15EEC03230DC}">
      <dsp:nvSpPr>
        <dsp:cNvPr id="0" name=""/>
        <dsp:cNvSpPr/>
      </dsp:nvSpPr>
      <dsp:spPr>
        <a:xfrm>
          <a:off x="457650" y="2317765"/>
          <a:ext cx="846632" cy="846632"/>
        </a:xfrm>
        <a:prstGeom prst="ellipse">
          <a:avLst/>
        </a:prstGeom>
        <a:solidFill>
          <a:schemeClr val="bg1"/>
        </a:solidFill>
        <a:ln w="254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dsp:style>
    </dsp:sp>
    <dsp:sp modelId="{7074A632-0615-43E7-8FEA-35BBF8DB05AA}">
      <dsp:nvSpPr>
        <dsp:cNvPr id="0" name=""/>
        <dsp:cNvSpPr/>
      </dsp:nvSpPr>
      <dsp:spPr>
        <a:xfrm>
          <a:off x="497722" y="3386883"/>
          <a:ext cx="7428205" cy="677306"/>
        </a:xfrm>
        <a:prstGeom prst="rect">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612" tIns="35560" rIns="35560" bIns="355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400" b="1" kern="1200" dirty="0" smtClean="0">
              <a:solidFill>
                <a:schemeClr val="tx1"/>
              </a:solidFill>
              <a:latin typeface="+mn-lt"/>
              <a:ea typeface="+mn-ea"/>
            </a:rPr>
            <a:t>High quality translation on relevant content preparation. </a:t>
          </a:r>
          <a:endParaRPr lang="en-US" sz="1400" kern="1200" dirty="0" smtClean="0">
            <a:solidFill>
              <a:schemeClr val="tx1"/>
            </a:solidFill>
            <a:latin typeface="+mn-lt"/>
          </a:endParaRPr>
        </a:p>
      </dsp:txBody>
      <dsp:txXfrm>
        <a:off x="497722" y="3386883"/>
        <a:ext cx="7428205" cy="677306"/>
      </dsp:txXfrm>
    </dsp:sp>
    <dsp:sp modelId="{2BA8F588-E177-4CE9-9429-0A78EA32CF26}">
      <dsp:nvSpPr>
        <dsp:cNvPr id="0" name=""/>
        <dsp:cNvSpPr/>
      </dsp:nvSpPr>
      <dsp:spPr>
        <a:xfrm>
          <a:off x="0" y="3386748"/>
          <a:ext cx="846632" cy="846632"/>
        </a:xfrm>
        <a:prstGeom prst="ellipse">
          <a:avLst/>
        </a:prstGeom>
        <a:solidFill>
          <a:schemeClr val="bg1"/>
        </a:solidFill>
        <a:ln w="25400" cap="flat" cmpd="sng" algn="ctr">
          <a:solidFill>
            <a:schemeClr val="accent6">
              <a:lumMod val="20000"/>
              <a:lumOff val="8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3F3524-5372-47B6-8D29-0CEFB5951CA1}">
      <dsp:nvSpPr>
        <dsp:cNvPr id="0" name=""/>
        <dsp:cNvSpPr/>
      </dsp:nvSpPr>
      <dsp:spPr>
        <a:xfrm>
          <a:off x="-4038774" y="-616074"/>
          <a:ext cx="4782579" cy="4782579"/>
        </a:xfrm>
        <a:prstGeom prst="blockArc">
          <a:avLst>
            <a:gd name="adj1" fmla="val 18900000"/>
            <a:gd name="adj2" fmla="val 2700000"/>
            <a:gd name="adj3" fmla="val 452"/>
          </a:avLst>
        </a:prstGeom>
        <a:noFill/>
        <a:ln w="25400" cap="flat" cmpd="sng" algn="ctr">
          <a:solidFill>
            <a:srgbClr val="E6EFF4"/>
          </a:solidFill>
          <a:prstDash val="solid"/>
        </a:ln>
        <a:effectLst/>
      </dsp:spPr>
      <dsp:style>
        <a:lnRef idx="2">
          <a:scrgbClr r="0" g="0" b="0"/>
        </a:lnRef>
        <a:fillRef idx="0">
          <a:scrgbClr r="0" g="0" b="0"/>
        </a:fillRef>
        <a:effectRef idx="0">
          <a:scrgbClr r="0" g="0" b="0"/>
        </a:effectRef>
        <a:fontRef idx="minor"/>
      </dsp:style>
    </dsp:sp>
    <dsp:sp modelId="{BC9449E8-7FB3-48DE-B1C9-6ED0DB52094F}">
      <dsp:nvSpPr>
        <dsp:cNvPr id="0" name=""/>
        <dsp:cNvSpPr/>
      </dsp:nvSpPr>
      <dsp:spPr>
        <a:xfrm>
          <a:off x="417494" y="162753"/>
          <a:ext cx="7326669" cy="604614"/>
        </a:xfrm>
        <a:prstGeom prst="rect">
          <a:avLst/>
        </a:prstGeom>
        <a:solidFill>
          <a:srgbClr val="003366"/>
        </a:solidFill>
        <a:ln w="25400" cap="flat" cmpd="sng" algn="ctr">
          <a:solidFill>
            <a:srgbClr val="0033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3545" tIns="35560" rIns="35560" bIns="35560" numCol="1" spcCol="1270" anchor="ctr" anchorCtr="0">
          <a:noAutofit/>
        </a:bodyPr>
        <a:lstStyle/>
        <a:p>
          <a:pPr lvl="0" algn="l" defTabSz="622300">
            <a:lnSpc>
              <a:spcPct val="100000"/>
            </a:lnSpc>
            <a:spcBef>
              <a:spcPct val="0"/>
            </a:spcBef>
            <a:spcAft>
              <a:spcPct val="35000"/>
            </a:spcAft>
          </a:pPr>
          <a:r>
            <a:rPr lang="en-US" sz="1400" b="1" kern="1200" dirty="0" smtClean="0">
              <a:latin typeface="+mn-ea"/>
            </a:rPr>
            <a:t>Creatively design </a:t>
          </a:r>
          <a:r>
            <a:rPr lang="en-US" sz="1400" kern="1200" dirty="0" smtClean="0"/>
            <a:t>visual decoration </a:t>
          </a:r>
          <a:r>
            <a:rPr lang="en-US" altLang="zh-CN" sz="1400" kern="1200" dirty="0" smtClean="0"/>
            <a:t>to better fit the event theme. For example, standees, posters, KVs, etc. </a:t>
          </a:r>
          <a:endParaRPr lang="en-US" sz="1400" kern="1200" dirty="0"/>
        </a:p>
      </dsp:txBody>
      <dsp:txXfrm>
        <a:off x="417494" y="162753"/>
        <a:ext cx="7326669" cy="604614"/>
      </dsp:txXfrm>
    </dsp:sp>
    <dsp:sp modelId="{EC5C6876-F973-4EF3-9CBA-EA9379AB040F}">
      <dsp:nvSpPr>
        <dsp:cNvPr id="0" name=""/>
        <dsp:cNvSpPr/>
      </dsp:nvSpPr>
      <dsp:spPr>
        <a:xfrm>
          <a:off x="82065" y="152469"/>
          <a:ext cx="621935" cy="644903"/>
        </a:xfrm>
        <a:prstGeom prst="ellipse">
          <a:avLst/>
        </a:prstGeom>
        <a:solidFill>
          <a:schemeClr val="lt1">
            <a:hueOff val="0"/>
            <a:satOff val="0"/>
            <a:lumOff val="0"/>
            <a:alphaOff val="0"/>
          </a:schemeClr>
        </a:solidFill>
        <a:ln w="25400" cap="flat" cmpd="sng" algn="ctr">
          <a:solidFill>
            <a:srgbClr val="E6EFF4"/>
          </a:solidFill>
          <a:prstDash val="solid"/>
        </a:ln>
        <a:effectLst/>
      </dsp:spPr>
      <dsp:style>
        <a:lnRef idx="2">
          <a:scrgbClr r="0" g="0" b="0"/>
        </a:lnRef>
        <a:fillRef idx="1">
          <a:scrgbClr r="0" g="0" b="0"/>
        </a:fillRef>
        <a:effectRef idx="0">
          <a:scrgbClr r="0" g="0" b="0"/>
        </a:effectRef>
        <a:fontRef idx="minor"/>
      </dsp:style>
    </dsp:sp>
    <dsp:sp modelId="{E3E0D85F-230D-4B59-A192-2D201D1D96D7}">
      <dsp:nvSpPr>
        <dsp:cNvPr id="0" name=""/>
        <dsp:cNvSpPr/>
      </dsp:nvSpPr>
      <dsp:spPr>
        <a:xfrm>
          <a:off x="743915" y="1075751"/>
          <a:ext cx="7032948" cy="680776"/>
        </a:xfrm>
        <a:prstGeom prst="rect">
          <a:avLst/>
        </a:prstGeom>
        <a:solidFill>
          <a:srgbClr val="E6EFF4"/>
        </a:solidFill>
        <a:ln w="25400" cap="flat" cmpd="sng" algn="ctr">
          <a:solidFill>
            <a:srgbClr val="E6EFF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3545" tIns="35560" rIns="35560" bIns="35560" numCol="1" spcCol="1270" anchor="ctr" anchorCtr="0">
          <a:noAutofit/>
        </a:bodyPr>
        <a:lstStyle/>
        <a:p>
          <a:pPr lvl="0" algn="l" defTabSz="622300">
            <a:lnSpc>
              <a:spcPct val="90000"/>
            </a:lnSpc>
            <a:spcBef>
              <a:spcPct val="0"/>
            </a:spcBef>
            <a:spcAft>
              <a:spcPct val="35000"/>
            </a:spcAft>
          </a:pPr>
          <a:r>
            <a:rPr lang="en-US" altLang="zh-CN" sz="1400" kern="1200" dirty="0" smtClean="0">
              <a:solidFill>
                <a:schemeClr val="tx1"/>
              </a:solidFill>
            </a:rPr>
            <a:t>Support drafting event (e.g. HR Open day, employee interview, etc. ) plan (concept, target group, agenda, timeline, etc.) </a:t>
          </a:r>
          <a:endParaRPr lang="en-US" sz="1400" kern="1200" dirty="0">
            <a:solidFill>
              <a:schemeClr val="tx1"/>
            </a:solidFill>
          </a:endParaRPr>
        </a:p>
      </dsp:txBody>
      <dsp:txXfrm>
        <a:off x="743915" y="1075751"/>
        <a:ext cx="7032948" cy="680776"/>
      </dsp:txXfrm>
    </dsp:sp>
    <dsp:sp modelId="{398F66E6-B0C9-4B9D-B743-F9E1335C86F7}">
      <dsp:nvSpPr>
        <dsp:cNvPr id="0" name=""/>
        <dsp:cNvSpPr/>
      </dsp:nvSpPr>
      <dsp:spPr>
        <a:xfrm>
          <a:off x="360055" y="1078628"/>
          <a:ext cx="678337" cy="661330"/>
        </a:xfrm>
        <a:prstGeom prst="ellipse">
          <a:avLst/>
        </a:prstGeom>
        <a:solidFill>
          <a:schemeClr val="lt1">
            <a:hueOff val="0"/>
            <a:satOff val="0"/>
            <a:lumOff val="0"/>
            <a:alphaOff val="0"/>
          </a:schemeClr>
        </a:solidFill>
        <a:ln w="25400" cap="flat" cmpd="sng" algn="ctr">
          <a:solidFill>
            <a:srgbClr val="E6EFF4"/>
          </a:solidFill>
          <a:prstDash val="solid"/>
        </a:ln>
        <a:effectLst/>
      </dsp:spPr>
      <dsp:style>
        <a:lnRef idx="2">
          <a:scrgbClr r="0" g="0" b="0"/>
        </a:lnRef>
        <a:fillRef idx="1">
          <a:scrgbClr r="0" g="0" b="0"/>
        </a:fillRef>
        <a:effectRef idx="0">
          <a:scrgbClr r="0" g="0" b="0"/>
        </a:effectRef>
        <a:fontRef idx="minor"/>
      </dsp:style>
    </dsp:sp>
    <dsp:sp modelId="{7964F5FA-3286-401A-A1D2-27854EDBBD20}">
      <dsp:nvSpPr>
        <dsp:cNvPr id="0" name=""/>
        <dsp:cNvSpPr/>
      </dsp:nvSpPr>
      <dsp:spPr>
        <a:xfrm>
          <a:off x="730412" y="1994650"/>
          <a:ext cx="7013521" cy="663991"/>
        </a:xfrm>
        <a:prstGeom prst="rect">
          <a:avLst/>
        </a:prstGeom>
        <a:solidFill>
          <a:srgbClr val="003366"/>
        </a:solidFill>
        <a:ln w="25400" cap="flat" cmpd="sng" algn="ctr">
          <a:solidFill>
            <a:srgbClr val="0033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3545" tIns="35560" rIns="35560" bIns="35560" numCol="1" spcCol="1270" anchor="ctr" anchorCtr="0">
          <a:noAutofit/>
        </a:bodyPr>
        <a:lstStyle/>
        <a:p>
          <a:pPr lvl="0" algn="just" defTabSz="622300">
            <a:lnSpc>
              <a:spcPct val="90000"/>
            </a:lnSpc>
            <a:spcBef>
              <a:spcPct val="0"/>
            </a:spcBef>
            <a:spcAft>
              <a:spcPct val="35000"/>
            </a:spcAft>
          </a:pPr>
          <a:r>
            <a:rPr lang="en-US" sz="1400" kern="1200" dirty="0" smtClean="0"/>
            <a:t>Support event communication, for example, d</a:t>
          </a:r>
          <a:r>
            <a:rPr lang="en-US" sz="1400" b="0" i="0" kern="1200" dirty="0" smtClean="0">
              <a:latin typeface="+mn-lt"/>
              <a:ea typeface="+mn-ea"/>
            </a:rPr>
            <a:t>raft attractive communication letter and copy writing.</a:t>
          </a:r>
          <a:endParaRPr lang="en-US" sz="1400" b="0" i="0" kern="1200" dirty="0"/>
        </a:p>
      </dsp:txBody>
      <dsp:txXfrm>
        <a:off x="730412" y="1994650"/>
        <a:ext cx="7013521" cy="663991"/>
      </dsp:txXfrm>
    </dsp:sp>
    <dsp:sp modelId="{4291499E-D46E-40A3-B6E0-D3AFEDDE9BDF}">
      <dsp:nvSpPr>
        <dsp:cNvPr id="0" name=""/>
        <dsp:cNvSpPr/>
      </dsp:nvSpPr>
      <dsp:spPr>
        <a:xfrm>
          <a:off x="299506" y="2001122"/>
          <a:ext cx="678030" cy="642813"/>
        </a:xfrm>
        <a:prstGeom prst="ellipse">
          <a:avLst/>
        </a:prstGeom>
        <a:solidFill>
          <a:schemeClr val="lt1">
            <a:hueOff val="0"/>
            <a:satOff val="0"/>
            <a:lumOff val="0"/>
            <a:alphaOff val="0"/>
          </a:schemeClr>
        </a:solidFill>
        <a:ln w="25400" cap="flat" cmpd="sng" algn="ctr">
          <a:solidFill>
            <a:srgbClr val="E6EFF4"/>
          </a:solidFill>
          <a:prstDash val="solid"/>
        </a:ln>
        <a:effectLst/>
      </dsp:spPr>
      <dsp:style>
        <a:lnRef idx="2">
          <a:scrgbClr r="0" g="0" b="0"/>
        </a:lnRef>
        <a:fillRef idx="1">
          <a:scrgbClr r="0" g="0" b="0"/>
        </a:fillRef>
        <a:effectRef idx="0">
          <a:scrgbClr r="0" g="0" b="0"/>
        </a:effectRef>
        <a:fontRef idx="minor"/>
      </dsp:style>
    </dsp:sp>
    <dsp:sp modelId="{D5984821-3FF7-405A-8C36-FF1CEFEAAE98}">
      <dsp:nvSpPr>
        <dsp:cNvPr id="0" name=""/>
        <dsp:cNvSpPr/>
      </dsp:nvSpPr>
      <dsp:spPr>
        <a:xfrm>
          <a:off x="323200" y="2974366"/>
          <a:ext cx="7435543" cy="546198"/>
        </a:xfrm>
        <a:prstGeom prst="rect">
          <a:avLst/>
        </a:prstGeom>
        <a:solidFill>
          <a:srgbClr val="E6EFF4"/>
        </a:solidFill>
        <a:ln w="25400" cap="flat" cmpd="sng" algn="ctr">
          <a:solidFill>
            <a:srgbClr val="E6EFF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3545" tIns="35560" rIns="35560" bIns="35560" numCol="1" spcCol="1270" anchor="ctr" anchorCtr="0">
          <a:noAutofit/>
        </a:bodyPr>
        <a:lstStyle/>
        <a:p>
          <a:pPr lvl="0" algn="just" defTabSz="622300">
            <a:lnSpc>
              <a:spcPct val="90000"/>
            </a:lnSpc>
            <a:spcBef>
              <a:spcPct val="0"/>
            </a:spcBef>
            <a:spcAft>
              <a:spcPct val="35000"/>
            </a:spcAft>
          </a:pPr>
          <a:r>
            <a:rPr lang="en-US" sz="1400" b="0" i="0" kern="1200" dirty="0" smtClean="0">
              <a:solidFill>
                <a:schemeClr val="tx1"/>
              </a:solidFill>
            </a:rPr>
            <a:t>Support event implementation (Venue arrangement, material production, AV equipment, acoustic equipment, etc. ) </a:t>
          </a:r>
          <a:endParaRPr lang="en-US" sz="1400" b="0" i="0" kern="1200" dirty="0">
            <a:solidFill>
              <a:schemeClr val="tx1"/>
            </a:solidFill>
          </a:endParaRPr>
        </a:p>
      </dsp:txBody>
      <dsp:txXfrm>
        <a:off x="323200" y="2974366"/>
        <a:ext cx="7435543" cy="546198"/>
      </dsp:txXfrm>
    </dsp:sp>
    <dsp:sp modelId="{4380A9EF-2BF1-46E6-AE44-59ACB0361A35}">
      <dsp:nvSpPr>
        <dsp:cNvPr id="0" name=""/>
        <dsp:cNvSpPr/>
      </dsp:nvSpPr>
      <dsp:spPr>
        <a:xfrm>
          <a:off x="0" y="2888698"/>
          <a:ext cx="719035" cy="661732"/>
        </a:xfrm>
        <a:prstGeom prst="ellipse">
          <a:avLst/>
        </a:prstGeom>
        <a:solidFill>
          <a:schemeClr val="lt1">
            <a:hueOff val="0"/>
            <a:satOff val="0"/>
            <a:lumOff val="0"/>
            <a:alphaOff val="0"/>
          </a:schemeClr>
        </a:solidFill>
        <a:ln w="25400" cap="flat" cmpd="sng" algn="ctr">
          <a:solidFill>
            <a:srgbClr val="E6EFF4"/>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167B8-CBF2-46F3-B992-4FFF60121CCD}">
      <dsp:nvSpPr>
        <dsp:cNvPr id="0" name=""/>
        <dsp:cNvSpPr/>
      </dsp:nvSpPr>
      <dsp:spPr>
        <a:xfrm>
          <a:off x="-3795837" y="-580219"/>
          <a:ext cx="4502410" cy="4502410"/>
        </a:xfrm>
        <a:prstGeom prst="blockArc">
          <a:avLst>
            <a:gd name="adj1" fmla="val 18900000"/>
            <a:gd name="adj2" fmla="val 2700000"/>
            <a:gd name="adj3" fmla="val 480"/>
          </a:avLst>
        </a:prstGeom>
        <a:noFill/>
        <a:ln w="25400" cap="flat" cmpd="sng" algn="ctr">
          <a:solidFill>
            <a:srgbClr val="E6EFF4"/>
          </a:solidFill>
          <a:prstDash val="solid"/>
        </a:ln>
        <a:effectLst/>
      </dsp:spPr>
      <dsp:style>
        <a:lnRef idx="2">
          <a:scrgbClr r="0" g="0" b="0"/>
        </a:lnRef>
        <a:fillRef idx="0">
          <a:scrgbClr r="0" g="0" b="0"/>
        </a:fillRef>
        <a:effectRef idx="0">
          <a:scrgbClr r="0" g="0" b="0"/>
        </a:effectRef>
        <a:fontRef idx="minor"/>
      </dsp:style>
    </dsp:sp>
    <dsp:sp modelId="{F618B3E4-B76F-43A9-AE02-2A04373ED0C3}">
      <dsp:nvSpPr>
        <dsp:cNvPr id="0" name=""/>
        <dsp:cNvSpPr/>
      </dsp:nvSpPr>
      <dsp:spPr>
        <a:xfrm>
          <a:off x="356484" y="173621"/>
          <a:ext cx="7348371" cy="601942"/>
        </a:xfrm>
        <a:prstGeom prst="rect">
          <a:avLst/>
        </a:prstGeom>
        <a:solidFill>
          <a:srgbClr val="003366"/>
        </a:solidFill>
        <a:ln w="25400" cap="flat" cmpd="sng" algn="ctr">
          <a:solidFill>
            <a:srgbClr val="0033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8090" tIns="35560" rIns="35560" bIns="35560" numCol="1" spcCol="1270" anchor="ctr" anchorCtr="0">
          <a:noAutofit/>
        </a:bodyPr>
        <a:lstStyle/>
        <a:p>
          <a:pPr lvl="0" algn="l" defTabSz="622300">
            <a:lnSpc>
              <a:spcPct val="120000"/>
            </a:lnSpc>
            <a:spcBef>
              <a:spcPct val="0"/>
            </a:spcBef>
            <a:spcAft>
              <a:spcPct val="35000"/>
            </a:spcAft>
          </a:pPr>
          <a:r>
            <a:rPr lang="en-US" altLang="zh-CN" sz="1400" kern="1200" dirty="0" smtClean="0">
              <a:latin typeface="+mn-lt"/>
              <a:ea typeface="微软雅黑" panose="020B0503020204020204" pitchFamily="34" charset="-122"/>
            </a:rPr>
            <a:t>According to the project target, help formulate the project concept, slogan, promotion plans/ communication skills, etc.</a:t>
          </a:r>
          <a:endParaRPr lang="en-US" sz="1400" kern="1200" dirty="0"/>
        </a:p>
      </dsp:txBody>
      <dsp:txXfrm>
        <a:off x="356484" y="173621"/>
        <a:ext cx="7348371" cy="601942"/>
      </dsp:txXfrm>
    </dsp:sp>
    <dsp:sp modelId="{EA8F0F9A-7444-4EFF-BAFA-A278E0FA7B76}">
      <dsp:nvSpPr>
        <dsp:cNvPr id="0" name=""/>
        <dsp:cNvSpPr/>
      </dsp:nvSpPr>
      <dsp:spPr>
        <a:xfrm>
          <a:off x="65099" y="185081"/>
          <a:ext cx="592977" cy="564603"/>
        </a:xfrm>
        <a:prstGeom prst="ellipse">
          <a:avLst/>
        </a:prstGeom>
        <a:solidFill>
          <a:schemeClr val="lt1">
            <a:hueOff val="0"/>
            <a:satOff val="0"/>
            <a:lumOff val="0"/>
            <a:alphaOff val="0"/>
          </a:schemeClr>
        </a:solidFill>
        <a:ln w="25400" cap="flat" cmpd="sng" algn="ctr">
          <a:solidFill>
            <a:srgbClr val="E6EFF4"/>
          </a:solidFill>
          <a:prstDash val="solid"/>
        </a:ln>
        <a:effectLst/>
      </dsp:spPr>
      <dsp:style>
        <a:lnRef idx="2">
          <a:scrgbClr r="0" g="0" b="0"/>
        </a:lnRef>
        <a:fillRef idx="1">
          <a:scrgbClr r="0" g="0" b="0"/>
        </a:fillRef>
        <a:effectRef idx="0">
          <a:scrgbClr r="0" g="0" b="0"/>
        </a:effectRef>
        <a:fontRef idx="minor"/>
      </dsp:style>
    </dsp:sp>
    <dsp:sp modelId="{77410055-E59D-44C7-B44C-F2C60AE4F5B0}">
      <dsp:nvSpPr>
        <dsp:cNvPr id="0" name=""/>
        <dsp:cNvSpPr/>
      </dsp:nvSpPr>
      <dsp:spPr>
        <a:xfrm>
          <a:off x="644957" y="1044108"/>
          <a:ext cx="7059898" cy="638363"/>
        </a:xfrm>
        <a:prstGeom prst="rect">
          <a:avLst/>
        </a:prstGeom>
        <a:solidFill>
          <a:srgbClr val="E6EFF4"/>
        </a:solidFill>
        <a:ln w="25400" cap="flat" cmpd="sng" algn="ctr">
          <a:solidFill>
            <a:srgbClr val="E6EFF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8090" tIns="35560" rIns="35560" bIns="35560" numCol="1" spcCol="1270" anchor="ctr" anchorCtr="0">
          <a:noAutofit/>
        </a:bodyPr>
        <a:lstStyle/>
        <a:p>
          <a:pPr lvl="0" algn="l" defTabSz="622300">
            <a:lnSpc>
              <a:spcPct val="120000"/>
            </a:lnSpc>
            <a:spcBef>
              <a:spcPct val="0"/>
            </a:spcBef>
            <a:spcAft>
              <a:spcPct val="35000"/>
            </a:spcAft>
          </a:pPr>
          <a:r>
            <a:rPr lang="en-US" altLang="zh-CN" sz="1400" b="1" kern="1200" dirty="0" smtClean="0">
              <a:solidFill>
                <a:schemeClr val="tx1"/>
              </a:solidFill>
              <a:latin typeface="+mn-lt"/>
              <a:ea typeface="微软雅黑" panose="020B0503020204020204" pitchFamily="34" charset="-122"/>
            </a:rPr>
            <a:t>Project communication material design,  </a:t>
          </a:r>
          <a:r>
            <a:rPr lang="en-US" altLang="zh-CN" sz="1400" kern="1200" dirty="0" smtClean="0">
              <a:solidFill>
                <a:schemeClr val="tx1"/>
              </a:solidFill>
              <a:latin typeface="+mn-lt"/>
              <a:ea typeface="微软雅黑" panose="020B0503020204020204" pitchFamily="34" charset="-122"/>
            </a:rPr>
            <a:t>for example, icons, </a:t>
          </a:r>
          <a:r>
            <a:rPr lang="en-US" sz="1400" kern="1200" dirty="0" smtClean="0">
              <a:solidFill>
                <a:schemeClr val="tx1"/>
              </a:solidFill>
              <a:latin typeface="+mn-lt"/>
            </a:rPr>
            <a:t>posters, standees, projects including </a:t>
          </a:r>
          <a:r>
            <a:rPr lang="en-US" altLang="zh-CN" sz="1400" kern="1200" dirty="0" err="1" smtClean="0">
              <a:solidFill>
                <a:schemeClr val="tx1"/>
              </a:solidFill>
              <a:latin typeface="+mn-lt"/>
              <a:ea typeface="微软雅黑" panose="020B0503020204020204" pitchFamily="34" charset="-122"/>
            </a:rPr>
            <a:t>Stiba</a:t>
          </a:r>
          <a:r>
            <a:rPr lang="en-US" altLang="zh-CN" sz="1400" kern="1200" dirty="0" smtClean="0">
              <a:solidFill>
                <a:schemeClr val="tx1"/>
              </a:solidFill>
              <a:latin typeface="+mn-lt"/>
              <a:ea typeface="微软雅黑" panose="020B0503020204020204" pitchFamily="34" charset="-122"/>
            </a:rPr>
            <a:t>, New Strategy communication, etc. </a:t>
          </a:r>
          <a:r>
            <a:rPr lang="en-US" sz="1400" kern="1200" dirty="0" smtClean="0">
              <a:solidFill>
                <a:schemeClr val="tx1"/>
              </a:solidFill>
              <a:latin typeface="+mn-lt"/>
            </a:rPr>
            <a:t> </a:t>
          </a:r>
          <a:endParaRPr lang="en-US" sz="1400" kern="1200" dirty="0">
            <a:solidFill>
              <a:schemeClr val="tx1"/>
            </a:solidFill>
          </a:endParaRPr>
        </a:p>
      </dsp:txBody>
      <dsp:txXfrm>
        <a:off x="644957" y="1044108"/>
        <a:ext cx="7059898" cy="638363"/>
      </dsp:txXfrm>
    </dsp:sp>
    <dsp:sp modelId="{A5C51858-B75C-4837-833B-0E6487AF9560}">
      <dsp:nvSpPr>
        <dsp:cNvPr id="0" name=""/>
        <dsp:cNvSpPr/>
      </dsp:nvSpPr>
      <dsp:spPr>
        <a:xfrm>
          <a:off x="318942" y="1034398"/>
          <a:ext cx="674813" cy="673232"/>
        </a:xfrm>
        <a:prstGeom prst="ellipse">
          <a:avLst/>
        </a:prstGeom>
        <a:solidFill>
          <a:schemeClr val="lt1">
            <a:hueOff val="0"/>
            <a:satOff val="0"/>
            <a:lumOff val="0"/>
            <a:alphaOff val="0"/>
          </a:schemeClr>
        </a:solidFill>
        <a:ln w="25400" cap="flat" cmpd="sng" algn="ctr">
          <a:solidFill>
            <a:srgbClr val="E6EFF4"/>
          </a:solidFill>
          <a:prstDash val="solid"/>
        </a:ln>
        <a:effectLst/>
      </dsp:spPr>
      <dsp:style>
        <a:lnRef idx="2">
          <a:scrgbClr r="0" g="0" b="0"/>
        </a:lnRef>
        <a:fillRef idx="1">
          <a:scrgbClr r="0" g="0" b="0"/>
        </a:fillRef>
        <a:effectRef idx="0">
          <a:scrgbClr r="0" g="0" b="0"/>
        </a:effectRef>
        <a:fontRef idx="minor"/>
      </dsp:style>
    </dsp:sp>
    <dsp:sp modelId="{31D9EC98-5DA4-4B52-B69B-563A288FA2F2}">
      <dsp:nvSpPr>
        <dsp:cNvPr id="0" name=""/>
        <dsp:cNvSpPr/>
      </dsp:nvSpPr>
      <dsp:spPr>
        <a:xfrm>
          <a:off x="664589" y="1970502"/>
          <a:ext cx="7040266" cy="616954"/>
        </a:xfrm>
        <a:prstGeom prst="rect">
          <a:avLst/>
        </a:prstGeom>
        <a:solidFill>
          <a:schemeClr val="tx2"/>
        </a:solidFill>
        <a:ln w="25400" cap="flat" cmpd="sng" algn="ctr">
          <a:solidFill>
            <a:srgbClr val="E6EFF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8090" tIns="35560" rIns="35560" bIns="35560" numCol="1" spcCol="1270" anchor="ctr" anchorCtr="0">
          <a:noAutofit/>
        </a:bodyPr>
        <a:lstStyle/>
        <a:p>
          <a:pPr lvl="0" algn="l" defTabSz="622300">
            <a:lnSpc>
              <a:spcPct val="120000"/>
            </a:lnSpc>
            <a:spcBef>
              <a:spcPct val="0"/>
            </a:spcBef>
            <a:spcAft>
              <a:spcPct val="35000"/>
            </a:spcAft>
          </a:pPr>
          <a:r>
            <a:rPr lang="en-US" sz="1400" kern="1200" dirty="0" smtClean="0">
              <a:solidFill>
                <a:schemeClr val="bg1"/>
              </a:solidFill>
            </a:rPr>
            <a:t>Internal recruitment poster design.</a:t>
          </a:r>
          <a:endParaRPr lang="en-US" sz="1600" kern="1200" dirty="0">
            <a:solidFill>
              <a:schemeClr val="bg1"/>
            </a:solidFill>
          </a:endParaRPr>
        </a:p>
      </dsp:txBody>
      <dsp:txXfrm>
        <a:off x="664589" y="1970502"/>
        <a:ext cx="7040266" cy="616954"/>
      </dsp:txXfrm>
    </dsp:sp>
    <dsp:sp modelId="{2768C2AE-64D6-49A9-B6FF-2989F79A79BD}">
      <dsp:nvSpPr>
        <dsp:cNvPr id="0" name=""/>
        <dsp:cNvSpPr/>
      </dsp:nvSpPr>
      <dsp:spPr>
        <a:xfrm>
          <a:off x="352505" y="1962955"/>
          <a:ext cx="607687" cy="607687"/>
        </a:xfrm>
        <a:prstGeom prst="ellipse">
          <a:avLst/>
        </a:prstGeom>
        <a:solidFill>
          <a:schemeClr val="lt1">
            <a:hueOff val="0"/>
            <a:satOff val="0"/>
            <a:lumOff val="0"/>
            <a:alphaOff val="0"/>
          </a:schemeClr>
        </a:solidFill>
        <a:ln w="25400" cap="flat" cmpd="sng" algn="ctr">
          <a:solidFill>
            <a:srgbClr val="E6EFF4"/>
          </a:solidFill>
          <a:prstDash val="solid"/>
        </a:ln>
        <a:effectLst/>
      </dsp:spPr>
      <dsp:style>
        <a:lnRef idx="2">
          <a:scrgbClr r="0" g="0" b="0"/>
        </a:lnRef>
        <a:fillRef idx="1">
          <a:scrgbClr r="0" g="0" b="0"/>
        </a:fillRef>
        <a:effectRef idx="0">
          <a:scrgbClr r="0" g="0" b="0"/>
        </a:effectRef>
        <a:fontRef idx="minor"/>
      </dsp:style>
    </dsp:sp>
    <dsp:sp modelId="{8A1306AA-7D38-4D5F-B475-B0A647F995D0}">
      <dsp:nvSpPr>
        <dsp:cNvPr id="0" name=""/>
        <dsp:cNvSpPr/>
      </dsp:nvSpPr>
      <dsp:spPr>
        <a:xfrm>
          <a:off x="423762" y="2816069"/>
          <a:ext cx="7281093" cy="514128"/>
        </a:xfrm>
        <a:prstGeom prst="rect">
          <a:avLst/>
        </a:prstGeom>
        <a:solidFill>
          <a:srgbClr val="E6EFF4"/>
        </a:solidFill>
        <a:ln w="25400" cap="flat" cmpd="sng" algn="ctr">
          <a:solidFill>
            <a:srgbClr val="E6EFF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8090" tIns="35560" rIns="35560" bIns="35560" numCol="1" spcCol="1270" anchor="ctr" anchorCtr="0">
          <a:noAutofit/>
        </a:bodyPr>
        <a:lstStyle/>
        <a:p>
          <a:pPr lvl="0" algn="l" defTabSz="622300">
            <a:lnSpc>
              <a:spcPct val="90000"/>
            </a:lnSpc>
            <a:spcBef>
              <a:spcPct val="0"/>
            </a:spcBef>
            <a:spcAft>
              <a:spcPct val="35000"/>
            </a:spcAft>
          </a:pPr>
          <a:r>
            <a:rPr lang="en-US" sz="1400" b="1" kern="1200" dirty="0" smtClean="0">
              <a:solidFill>
                <a:schemeClr val="tx1"/>
              </a:solidFill>
              <a:latin typeface="+mn-lt"/>
              <a:ea typeface="微软雅黑" panose="020B0503020204020204" pitchFamily="34" charset="-122"/>
            </a:rPr>
            <a:t>Share point intranet </a:t>
          </a:r>
          <a:r>
            <a:rPr lang="en-US" sz="1400" kern="1200" dirty="0" smtClean="0">
              <a:solidFill>
                <a:schemeClr val="tx1"/>
              </a:solidFill>
              <a:latin typeface="+mn-lt"/>
              <a:ea typeface="微软雅黑" panose="020B0503020204020204" pitchFamily="34" charset="-122"/>
            </a:rPr>
            <a:t>banner design/ relevant content preparation </a:t>
          </a:r>
          <a:endParaRPr lang="en-US" sz="1400" kern="1200" dirty="0">
            <a:solidFill>
              <a:schemeClr val="tx1"/>
            </a:solidFill>
            <a:latin typeface="+mn-lt"/>
            <a:ea typeface="微软雅黑" panose="020B0503020204020204" pitchFamily="34" charset="-122"/>
          </a:endParaRPr>
        </a:p>
      </dsp:txBody>
      <dsp:txXfrm>
        <a:off x="423762" y="2816069"/>
        <a:ext cx="7281093" cy="514128"/>
      </dsp:txXfrm>
    </dsp:sp>
    <dsp:sp modelId="{4C2B4B66-8B80-45DB-A31C-8CB9B6D07B57}">
      <dsp:nvSpPr>
        <dsp:cNvPr id="0" name=""/>
        <dsp:cNvSpPr/>
      </dsp:nvSpPr>
      <dsp:spPr>
        <a:xfrm>
          <a:off x="0" y="2777966"/>
          <a:ext cx="578844" cy="564005"/>
        </a:xfrm>
        <a:prstGeom prst="ellipse">
          <a:avLst/>
        </a:prstGeom>
        <a:solidFill>
          <a:schemeClr val="lt1">
            <a:hueOff val="0"/>
            <a:satOff val="0"/>
            <a:lumOff val="0"/>
            <a:alphaOff val="0"/>
          </a:schemeClr>
        </a:solidFill>
        <a:ln w="25400" cap="flat" cmpd="sng" algn="ctr">
          <a:solidFill>
            <a:srgbClr val="E6EFF4"/>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167B8-CBF2-46F3-B992-4FFF60121CCD}">
      <dsp:nvSpPr>
        <dsp:cNvPr id="0" name=""/>
        <dsp:cNvSpPr/>
      </dsp:nvSpPr>
      <dsp:spPr>
        <a:xfrm>
          <a:off x="-3226754" y="-488429"/>
          <a:ext cx="3785171" cy="3785171"/>
        </a:xfrm>
        <a:prstGeom prst="blockArc">
          <a:avLst>
            <a:gd name="adj1" fmla="val 18900000"/>
            <a:gd name="adj2" fmla="val 2700000"/>
            <a:gd name="adj3" fmla="val 571"/>
          </a:avLst>
        </a:prstGeom>
        <a:noFill/>
        <a:ln w="25400" cap="flat" cmpd="sng" algn="ctr">
          <a:solidFill>
            <a:srgbClr val="E6EFF4"/>
          </a:solidFill>
          <a:prstDash val="solid"/>
        </a:ln>
        <a:effectLst/>
      </dsp:spPr>
      <dsp:style>
        <a:lnRef idx="2">
          <a:scrgbClr r="0" g="0" b="0"/>
        </a:lnRef>
        <a:fillRef idx="0">
          <a:scrgbClr r="0" g="0" b="0"/>
        </a:fillRef>
        <a:effectRef idx="0">
          <a:scrgbClr r="0" g="0" b="0"/>
        </a:effectRef>
        <a:fontRef idx="minor"/>
      </dsp:style>
    </dsp:sp>
    <dsp:sp modelId="{F618B3E4-B76F-43A9-AE02-2A04373ED0C3}">
      <dsp:nvSpPr>
        <dsp:cNvPr id="0" name=""/>
        <dsp:cNvSpPr/>
      </dsp:nvSpPr>
      <dsp:spPr>
        <a:xfrm>
          <a:off x="246450" y="213406"/>
          <a:ext cx="7102179" cy="620833"/>
        </a:xfrm>
        <a:prstGeom prst="rect">
          <a:avLst/>
        </a:prstGeom>
        <a:solidFill>
          <a:srgbClr val="003366"/>
        </a:solidFill>
        <a:ln w="25400" cap="flat" cmpd="sng" algn="ctr">
          <a:solidFill>
            <a:srgbClr val="0033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5820" tIns="35560" rIns="35560" bIns="35560" numCol="1" spcCol="1270" anchor="ctr" anchorCtr="0">
          <a:noAutofit/>
        </a:bodyPr>
        <a:lstStyle/>
        <a:p>
          <a:pPr lvl="0" algn="l" defTabSz="622300">
            <a:spcBef>
              <a:spcPct val="0"/>
            </a:spcBef>
            <a:spcAft>
              <a:spcPct val="35000"/>
            </a:spcAft>
          </a:pPr>
          <a:endParaRPr lang="en-US" altLang="zh-CN" sz="1400" kern="1200" dirty="0" smtClean="0">
            <a:latin typeface="+mn-lt"/>
            <a:ea typeface="微软雅黑" panose="020B0503020204020204" pitchFamily="34" charset="-122"/>
          </a:endParaRPr>
        </a:p>
        <a:p>
          <a:pPr lvl="0" algn="l" defTabSz="622300">
            <a:spcBef>
              <a:spcPct val="0"/>
            </a:spcBef>
            <a:spcAft>
              <a:spcPct val="35000"/>
            </a:spcAft>
          </a:pPr>
          <a:r>
            <a:rPr lang="en-US" altLang="zh-CN" sz="1400" b="1" kern="1200" dirty="0" smtClean="0">
              <a:solidFill>
                <a:schemeClr val="bg1"/>
              </a:solidFill>
              <a:latin typeface="+mn-lt"/>
              <a:ea typeface="微软雅黑" panose="020B0503020204020204" pitchFamily="34" charset="-122"/>
            </a:rPr>
            <a:t>Design</a:t>
          </a:r>
          <a:r>
            <a:rPr lang="en-US" altLang="zh-CN" sz="1400" b="1" i="0" kern="1200" dirty="0" smtClean="0">
              <a:solidFill>
                <a:schemeClr val="bg1"/>
              </a:solidFill>
              <a:latin typeface="+mn-lt"/>
              <a:ea typeface="微软雅黑" panose="020B0503020204020204" pitchFamily="34" charset="-122"/>
            </a:rPr>
            <a:t>:</a:t>
          </a:r>
          <a:r>
            <a:rPr lang="en-US" altLang="zh-CN" sz="1400" kern="1200" dirty="0" smtClean="0">
              <a:solidFill>
                <a:schemeClr val="bg1"/>
              </a:solidFill>
              <a:latin typeface="+mn-lt"/>
              <a:ea typeface="微软雅黑" panose="020B0503020204020204" pitchFamily="34" charset="-122"/>
            </a:rPr>
            <a:t> Online design and modification (Cover, Inside Pages)</a:t>
          </a:r>
        </a:p>
        <a:p>
          <a:pPr lvl="0" algn="l" defTabSz="622300">
            <a:lnSpc>
              <a:spcPct val="120000"/>
            </a:lnSpc>
            <a:spcBef>
              <a:spcPct val="0"/>
            </a:spcBef>
            <a:spcAft>
              <a:spcPct val="35000"/>
            </a:spcAft>
          </a:pPr>
          <a:endParaRPr lang="en-US" sz="1400" kern="1200" dirty="0"/>
        </a:p>
      </dsp:txBody>
      <dsp:txXfrm>
        <a:off x="246450" y="213406"/>
        <a:ext cx="7102179" cy="620833"/>
      </dsp:txXfrm>
    </dsp:sp>
    <dsp:sp modelId="{EA8F0F9A-7444-4EFF-BAFA-A278E0FA7B76}">
      <dsp:nvSpPr>
        <dsp:cNvPr id="0" name=""/>
        <dsp:cNvSpPr/>
      </dsp:nvSpPr>
      <dsp:spPr>
        <a:xfrm>
          <a:off x="0" y="187749"/>
          <a:ext cx="646726" cy="646726"/>
        </a:xfrm>
        <a:prstGeom prst="ellipse">
          <a:avLst/>
        </a:prstGeom>
        <a:solidFill>
          <a:schemeClr val="lt1">
            <a:hueOff val="0"/>
            <a:satOff val="0"/>
            <a:lumOff val="0"/>
            <a:alphaOff val="0"/>
          </a:schemeClr>
        </a:solidFill>
        <a:ln w="25400" cap="flat" cmpd="sng" algn="ctr">
          <a:solidFill>
            <a:srgbClr val="E6EFF4"/>
          </a:solidFill>
          <a:prstDash val="solid"/>
        </a:ln>
        <a:effectLst/>
      </dsp:spPr>
      <dsp:style>
        <a:lnRef idx="2">
          <a:scrgbClr r="0" g="0" b="0"/>
        </a:lnRef>
        <a:fillRef idx="1">
          <a:scrgbClr r="0" g="0" b="0"/>
        </a:fillRef>
        <a:effectRef idx="0">
          <a:scrgbClr r="0" g="0" b="0"/>
        </a:effectRef>
        <a:fontRef idx="minor"/>
      </dsp:style>
    </dsp:sp>
    <dsp:sp modelId="{9B38BFAD-DFB8-4F9D-AF7E-7B8B4E5DAF16}">
      <dsp:nvSpPr>
        <dsp:cNvPr id="0" name=""/>
        <dsp:cNvSpPr/>
      </dsp:nvSpPr>
      <dsp:spPr>
        <a:xfrm>
          <a:off x="406640" y="1152109"/>
          <a:ext cx="6923017" cy="576085"/>
        </a:xfrm>
        <a:prstGeom prst="rect">
          <a:avLst/>
        </a:prstGeom>
        <a:solidFill>
          <a:srgbClr val="003366"/>
        </a:solidFill>
        <a:ln w="25400" cap="flat" cmpd="sng" algn="ctr">
          <a:solidFill>
            <a:srgbClr val="00336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5820" tIns="35560" rIns="35560" bIns="35560" numCol="1" spcCol="1270" anchor="ctr" anchorCtr="0">
          <a:noAutofit/>
        </a:bodyPr>
        <a:lstStyle/>
        <a:p>
          <a:pPr lvl="0" algn="l" defTabSz="622300">
            <a:lnSpc>
              <a:spcPct val="90000"/>
            </a:lnSpc>
            <a:spcBef>
              <a:spcPct val="0"/>
            </a:spcBef>
            <a:spcAft>
              <a:spcPct val="35000"/>
            </a:spcAft>
          </a:pPr>
          <a:r>
            <a:rPr lang="en-US" altLang="zh-CN" sz="1400" b="1" kern="1200" dirty="0" smtClean="0">
              <a:latin typeface="+mn-lt"/>
              <a:ea typeface="微软雅黑" panose="020B0503020204020204" pitchFamily="34" charset="-122"/>
            </a:rPr>
            <a:t>High quality </a:t>
          </a:r>
          <a:r>
            <a:rPr lang="en-US" altLang="zh-CN" sz="1400" b="0" kern="1200" dirty="0" smtClean="0">
              <a:latin typeface="+mn-lt"/>
              <a:ea typeface="微软雅黑" panose="020B0503020204020204" pitchFamily="34" charset="-122"/>
            </a:rPr>
            <a:t>bilingual content proofread and editing</a:t>
          </a:r>
          <a:r>
            <a:rPr lang="en-US" altLang="zh-CN" sz="1400" b="1" kern="1200" dirty="0" smtClean="0">
              <a:latin typeface="+mn-lt"/>
              <a:ea typeface="微软雅黑" panose="020B0503020204020204" pitchFamily="34" charset="-122"/>
            </a:rPr>
            <a:t>. </a:t>
          </a:r>
          <a:r>
            <a:rPr lang="en-US" altLang="zh-CN" sz="1400" b="0" kern="1200" dirty="0" smtClean="0">
              <a:latin typeface="+mn-lt"/>
              <a:ea typeface="微软雅黑" panose="020B0503020204020204" pitchFamily="34" charset="-122"/>
            </a:rPr>
            <a:t> </a:t>
          </a:r>
        </a:p>
      </dsp:txBody>
      <dsp:txXfrm>
        <a:off x="406640" y="1152109"/>
        <a:ext cx="6923017" cy="576085"/>
      </dsp:txXfrm>
    </dsp:sp>
    <dsp:sp modelId="{7082D1A0-A00A-48D5-970F-75C846856AE5}">
      <dsp:nvSpPr>
        <dsp:cNvPr id="0" name=""/>
        <dsp:cNvSpPr/>
      </dsp:nvSpPr>
      <dsp:spPr>
        <a:xfrm>
          <a:off x="166794" y="1160440"/>
          <a:ext cx="567735" cy="567749"/>
        </a:xfrm>
        <a:prstGeom prst="ellipse">
          <a:avLst/>
        </a:prstGeom>
        <a:solidFill>
          <a:schemeClr val="lt1">
            <a:hueOff val="0"/>
            <a:satOff val="0"/>
            <a:lumOff val="0"/>
            <a:alphaOff val="0"/>
          </a:schemeClr>
        </a:solidFill>
        <a:ln w="25400" cap="flat" cmpd="sng" algn="ctr">
          <a:solidFill>
            <a:srgbClr val="E6EFF4"/>
          </a:solidFill>
          <a:prstDash val="solid"/>
        </a:ln>
        <a:effectLst/>
      </dsp:spPr>
      <dsp:style>
        <a:lnRef idx="2">
          <a:scrgbClr r="0" g="0" b="0"/>
        </a:lnRef>
        <a:fillRef idx="1">
          <a:scrgbClr r="0" g="0" b="0"/>
        </a:fillRef>
        <a:effectRef idx="0">
          <a:scrgbClr r="0" g="0" b="0"/>
        </a:effectRef>
        <a:fontRef idx="minor"/>
      </dsp:style>
    </dsp:sp>
    <dsp:sp modelId="{A539E04F-DBF7-4207-9242-275F3906B129}">
      <dsp:nvSpPr>
        <dsp:cNvPr id="0" name=""/>
        <dsp:cNvSpPr/>
      </dsp:nvSpPr>
      <dsp:spPr>
        <a:xfrm>
          <a:off x="235801" y="1965818"/>
          <a:ext cx="7072168" cy="561662"/>
        </a:xfrm>
        <a:prstGeom prst="rect">
          <a:avLst/>
        </a:prstGeom>
        <a:solidFill>
          <a:srgbClr val="E6EFF4"/>
        </a:solidFill>
        <a:ln w="25400" cap="flat" cmpd="sng" algn="ctr">
          <a:solidFill>
            <a:srgbClr val="E6EFF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5820" tIns="35560" rIns="35560" bIns="35560" numCol="1" spcCol="1270" anchor="ctr" anchorCtr="0">
          <a:noAutofit/>
        </a:bodyPr>
        <a:lstStyle/>
        <a:p>
          <a:pPr lvl="0" algn="l" defTabSz="622300">
            <a:lnSpc>
              <a:spcPct val="90000"/>
            </a:lnSpc>
            <a:spcBef>
              <a:spcPct val="0"/>
            </a:spcBef>
            <a:spcAft>
              <a:spcPct val="35000"/>
            </a:spcAft>
          </a:pPr>
          <a:r>
            <a:rPr lang="en-US" sz="1400" kern="1200" dirty="0" smtClean="0">
              <a:solidFill>
                <a:schemeClr val="tx1"/>
              </a:solidFill>
            </a:rPr>
            <a:t>Well printed magazines</a:t>
          </a:r>
        </a:p>
      </dsp:txBody>
      <dsp:txXfrm>
        <a:off x="235801" y="1965818"/>
        <a:ext cx="7072168" cy="561662"/>
      </dsp:txXfrm>
    </dsp:sp>
    <dsp:sp modelId="{2768C2AE-64D6-49A9-B6FF-2989F79A79BD}">
      <dsp:nvSpPr>
        <dsp:cNvPr id="0" name=""/>
        <dsp:cNvSpPr/>
      </dsp:nvSpPr>
      <dsp:spPr>
        <a:xfrm>
          <a:off x="0" y="1914735"/>
          <a:ext cx="605535" cy="605542"/>
        </a:xfrm>
        <a:prstGeom prst="ellipse">
          <a:avLst/>
        </a:prstGeom>
        <a:solidFill>
          <a:schemeClr val="lt1">
            <a:hueOff val="0"/>
            <a:satOff val="0"/>
            <a:lumOff val="0"/>
            <a:alphaOff val="0"/>
          </a:schemeClr>
        </a:solidFill>
        <a:ln w="25400" cap="flat" cmpd="sng" algn="ctr">
          <a:solidFill>
            <a:srgbClr val="E6EFF4"/>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2" y="0"/>
            <a:ext cx="3038386" cy="46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9" tIns="45679" rIns="91359" bIns="45679" numCol="1" anchor="t" anchorCtr="0" compatLnSpc="1">
            <a:prstTxWarp prst="textNoShape">
              <a:avLst/>
            </a:prstTxWarp>
          </a:bodyPr>
          <a:lstStyle>
            <a:lvl1pPr>
              <a:spcBef>
                <a:spcPct val="0"/>
              </a:spcBef>
              <a:defRPr/>
            </a:lvl1pPr>
          </a:lstStyle>
          <a:p>
            <a:endParaRPr lang="de-DE"/>
          </a:p>
        </p:txBody>
      </p:sp>
      <p:sp>
        <p:nvSpPr>
          <p:cNvPr id="11267" name="Rectangle 3"/>
          <p:cNvSpPr>
            <a:spLocks noGrp="1" noChangeArrowheads="1"/>
          </p:cNvSpPr>
          <p:nvPr>
            <p:ph type="dt" sz="quarter" idx="1"/>
          </p:nvPr>
        </p:nvSpPr>
        <p:spPr bwMode="auto">
          <a:xfrm>
            <a:off x="3972015" y="0"/>
            <a:ext cx="3038385" cy="46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9" tIns="45679" rIns="91359" bIns="45679" numCol="1" anchor="t" anchorCtr="0" compatLnSpc="1">
            <a:prstTxWarp prst="textNoShape">
              <a:avLst/>
            </a:prstTxWarp>
          </a:bodyPr>
          <a:lstStyle>
            <a:lvl1pPr algn="r">
              <a:spcBef>
                <a:spcPct val="0"/>
              </a:spcBef>
              <a:defRPr/>
            </a:lvl1pPr>
          </a:lstStyle>
          <a:p>
            <a:endParaRPr lang="de-DE"/>
          </a:p>
        </p:txBody>
      </p:sp>
      <p:sp>
        <p:nvSpPr>
          <p:cNvPr id="11268" name="Rectangle 4"/>
          <p:cNvSpPr>
            <a:spLocks noGrp="1" noChangeArrowheads="1"/>
          </p:cNvSpPr>
          <p:nvPr>
            <p:ph type="ftr" sz="quarter" idx="2"/>
          </p:nvPr>
        </p:nvSpPr>
        <p:spPr bwMode="auto">
          <a:xfrm>
            <a:off x="2" y="8830400"/>
            <a:ext cx="3038386" cy="46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9" tIns="45679" rIns="91359" bIns="45679" numCol="1" anchor="b" anchorCtr="0" compatLnSpc="1">
            <a:prstTxWarp prst="textNoShape">
              <a:avLst/>
            </a:prstTxWarp>
          </a:bodyPr>
          <a:lstStyle>
            <a:lvl1pPr>
              <a:spcBef>
                <a:spcPct val="0"/>
              </a:spcBef>
              <a:defRPr/>
            </a:lvl1pPr>
          </a:lstStyle>
          <a:p>
            <a:endParaRPr lang="de-DE"/>
          </a:p>
        </p:txBody>
      </p:sp>
      <p:sp>
        <p:nvSpPr>
          <p:cNvPr id="11269" name="Rectangle 5"/>
          <p:cNvSpPr>
            <a:spLocks noGrp="1" noChangeArrowheads="1"/>
          </p:cNvSpPr>
          <p:nvPr>
            <p:ph type="sldNum" sz="quarter" idx="3"/>
          </p:nvPr>
        </p:nvSpPr>
        <p:spPr bwMode="auto">
          <a:xfrm>
            <a:off x="3972015" y="8830400"/>
            <a:ext cx="3038385" cy="46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9" tIns="45679" rIns="91359" bIns="45679" numCol="1" anchor="b" anchorCtr="0" compatLnSpc="1">
            <a:prstTxWarp prst="textNoShape">
              <a:avLst/>
            </a:prstTxWarp>
          </a:bodyPr>
          <a:lstStyle>
            <a:lvl1pPr algn="r">
              <a:spcBef>
                <a:spcPct val="0"/>
              </a:spcBef>
              <a:defRPr/>
            </a:lvl1pPr>
          </a:lstStyle>
          <a:p>
            <a:fld id="{E37F82D7-8F0F-4075-B772-300E12DF0320}" type="slidenum">
              <a:rPr lang="de-DE"/>
              <a:pPr/>
              <a:t>‹#›</a:t>
            </a:fld>
            <a:endParaRPr lang="de-DE"/>
          </a:p>
        </p:txBody>
      </p:sp>
    </p:spTree>
    <p:extLst>
      <p:ext uri="{BB962C8B-B14F-4D97-AF65-F5344CB8AC3E}">
        <p14:creationId xmlns:p14="http://schemas.microsoft.com/office/powerpoint/2010/main" val="526692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2" y="0"/>
            <a:ext cx="3038386" cy="46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9" tIns="45679" rIns="91359" bIns="45679" numCol="1" anchor="t" anchorCtr="0" compatLnSpc="1">
            <a:prstTxWarp prst="textNoShape">
              <a:avLst/>
            </a:prstTxWarp>
          </a:bodyPr>
          <a:lstStyle>
            <a:lvl1pPr>
              <a:spcBef>
                <a:spcPct val="0"/>
              </a:spcBef>
              <a:defRPr/>
            </a:lvl1pPr>
          </a:lstStyle>
          <a:p>
            <a:endParaRPr lang="de-DE"/>
          </a:p>
        </p:txBody>
      </p:sp>
      <p:sp>
        <p:nvSpPr>
          <p:cNvPr id="9219" name="Rectangle 3"/>
          <p:cNvSpPr>
            <a:spLocks noGrp="1" noChangeArrowheads="1"/>
          </p:cNvSpPr>
          <p:nvPr>
            <p:ph type="dt" idx="1"/>
          </p:nvPr>
        </p:nvSpPr>
        <p:spPr bwMode="auto">
          <a:xfrm>
            <a:off x="3972015" y="0"/>
            <a:ext cx="3038385" cy="46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9" tIns="45679" rIns="91359" bIns="45679" numCol="1" anchor="t" anchorCtr="0" compatLnSpc="1">
            <a:prstTxWarp prst="textNoShape">
              <a:avLst/>
            </a:prstTxWarp>
          </a:bodyPr>
          <a:lstStyle>
            <a:lvl1pPr algn="r">
              <a:spcBef>
                <a:spcPct val="0"/>
              </a:spcBef>
              <a:defRPr/>
            </a:lvl1pPr>
          </a:lstStyle>
          <a:p>
            <a:endParaRPr lang="de-DE"/>
          </a:p>
        </p:txBody>
      </p:sp>
      <p:sp>
        <p:nvSpPr>
          <p:cNvPr id="9220" name="Rectangle 4"/>
          <p:cNvSpPr>
            <a:spLocks noGrp="1" noRot="1" noChangeAspect="1" noChangeArrowheads="1" noTextEdit="1"/>
          </p:cNvSpPr>
          <p:nvPr>
            <p:ph type="sldImg" idx="2"/>
          </p:nvPr>
        </p:nvSpPr>
        <p:spPr bwMode="auto">
          <a:xfrm>
            <a:off x="987425" y="695325"/>
            <a:ext cx="5038725" cy="34877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933629" y="4415201"/>
            <a:ext cx="5143144" cy="418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9" tIns="45679" rIns="91359" bIns="45679"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9222" name="Rectangle 6"/>
          <p:cNvSpPr>
            <a:spLocks noGrp="1" noChangeArrowheads="1"/>
          </p:cNvSpPr>
          <p:nvPr>
            <p:ph type="ftr" sz="quarter" idx="4"/>
          </p:nvPr>
        </p:nvSpPr>
        <p:spPr bwMode="auto">
          <a:xfrm>
            <a:off x="2" y="8830400"/>
            <a:ext cx="3038386" cy="46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9" tIns="45679" rIns="91359" bIns="45679" numCol="1" anchor="b" anchorCtr="0" compatLnSpc="1">
            <a:prstTxWarp prst="textNoShape">
              <a:avLst/>
            </a:prstTxWarp>
          </a:bodyPr>
          <a:lstStyle>
            <a:lvl1pPr>
              <a:spcBef>
                <a:spcPct val="0"/>
              </a:spcBef>
              <a:defRPr/>
            </a:lvl1pPr>
          </a:lstStyle>
          <a:p>
            <a:endParaRPr lang="de-DE"/>
          </a:p>
        </p:txBody>
      </p:sp>
      <p:sp>
        <p:nvSpPr>
          <p:cNvPr id="9223" name="Rectangle 7"/>
          <p:cNvSpPr>
            <a:spLocks noGrp="1" noChangeArrowheads="1"/>
          </p:cNvSpPr>
          <p:nvPr>
            <p:ph type="sldNum" sz="quarter" idx="5"/>
          </p:nvPr>
        </p:nvSpPr>
        <p:spPr bwMode="auto">
          <a:xfrm>
            <a:off x="3972015" y="8830400"/>
            <a:ext cx="3038385" cy="46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9" tIns="45679" rIns="91359" bIns="45679" numCol="1" anchor="b" anchorCtr="0" compatLnSpc="1">
            <a:prstTxWarp prst="textNoShape">
              <a:avLst/>
            </a:prstTxWarp>
          </a:bodyPr>
          <a:lstStyle>
            <a:lvl1pPr algn="r">
              <a:spcBef>
                <a:spcPct val="0"/>
              </a:spcBef>
              <a:defRPr/>
            </a:lvl1pPr>
          </a:lstStyle>
          <a:p>
            <a:fld id="{6FD2FF9D-3303-423F-A46B-6894B09FEDC0}" type="slidenum">
              <a:rPr lang="de-DE"/>
              <a:pPr/>
              <a:t>‹#›</a:t>
            </a:fld>
            <a:endParaRPr lang="de-DE"/>
          </a:p>
        </p:txBody>
      </p:sp>
    </p:spTree>
    <p:extLst>
      <p:ext uri="{BB962C8B-B14F-4D97-AF65-F5344CB8AC3E}">
        <p14:creationId xmlns:p14="http://schemas.microsoft.com/office/powerpoint/2010/main" val="18497925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pPr algn="r">
              <a:spcBef>
                <a:spcPts val="0"/>
              </a:spcBef>
              <a:buNone/>
            </a:pPr>
            <a:fld id="{6CA4E7E2-0BFB-4C1F-B401-EE29BDBF7FCA}" type="slidenum">
              <a:rPr lang="de-DE" sz="1300" b="0" i="0">
                <a:latin typeface="Arial"/>
                <a:ea typeface="+mn-ea"/>
                <a:cs typeface="+mn-cs"/>
              </a:rPr>
              <a:pPr algn="r">
                <a:spcBef>
                  <a:spcPts val="0"/>
                </a:spcBef>
                <a:buNone/>
              </a:pPr>
              <a:t>1</a:t>
            </a:fld>
            <a:endParaRPr lang="de-DE" sz="1300" b="0" i="0" dirty="0">
              <a:latin typeface="Arial"/>
              <a:ea typeface="+mn-ea"/>
              <a:cs typeface="+mn-cs"/>
            </a:endParaRPr>
          </a:p>
        </p:txBody>
      </p:sp>
      <p:sp>
        <p:nvSpPr>
          <p:cNvPr id="215042" name="Rectangle 2"/>
          <p:cNvSpPr>
            <a:spLocks noGrp="1" noRot="1" noChangeAspect="1" noChangeArrowheads="1"/>
          </p:cNvSpPr>
          <p:nvPr>
            <p:ph type="sldImg"/>
          </p:nvPr>
        </p:nvSpPr>
        <p:spPr bwMode="auto">
          <a:xfrm>
            <a:off x="987425" y="695325"/>
            <a:ext cx="5038725" cy="3487738"/>
          </a:xfrm>
          <a:prstGeom prst="rect">
            <a:avLst/>
          </a:prstGeom>
          <a:solidFill>
            <a:srgbClr val="FFFFFF"/>
          </a:solidFill>
          <a:ln>
            <a:solidFill>
              <a:srgbClr val="000000"/>
            </a:solidFill>
            <a:miter lim="800000"/>
            <a:headEnd/>
            <a:tailEnd/>
          </a:ln>
        </p:spPr>
      </p:sp>
      <p:sp>
        <p:nvSpPr>
          <p:cNvPr id="215043" name="Rectangle 3"/>
          <p:cNvSpPr>
            <a:spLocks noGrp="1" noChangeArrowheads="1"/>
          </p:cNvSpPr>
          <p:nvPr>
            <p:ph type="body" idx="1"/>
          </p:nvPr>
        </p:nvSpPr>
        <p:spPr bwMode="auto">
          <a:xfrm>
            <a:off x="933629" y="4415201"/>
            <a:ext cx="5143144" cy="4185150"/>
          </a:xfrm>
          <a:prstGeom prst="rect">
            <a:avLst/>
          </a:prstGeom>
          <a:solidFill>
            <a:srgbClr val="FFFFFF"/>
          </a:solidFill>
          <a:ln>
            <a:solidFill>
              <a:srgbClr val="000000"/>
            </a:solidFill>
            <a:miter lim="800000"/>
            <a:headEnd/>
            <a:tailEnd/>
          </a:ln>
        </p:spPr>
        <p:txBody>
          <a:bodyPr lIns="91359" tIns="45679" rIns="91359" bIns="45679"/>
          <a:lstStyle/>
          <a:p>
            <a:endParaRPr lang="en-US" dirty="0"/>
          </a:p>
        </p:txBody>
      </p:sp>
    </p:spTree>
    <p:extLst>
      <p:ext uri="{BB962C8B-B14F-4D97-AF65-F5344CB8AC3E}">
        <p14:creationId xmlns:p14="http://schemas.microsoft.com/office/powerpoint/2010/main" val="2770200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pPr algn="r">
              <a:spcBef>
                <a:spcPts val="0"/>
              </a:spcBef>
              <a:buNone/>
            </a:pPr>
            <a:fld id="{546627FA-37EF-439B-9F4E-6350125C0CCF}" type="slidenum">
              <a:rPr lang="de-DE" sz="1300" b="0" i="0">
                <a:latin typeface="Arial"/>
                <a:ea typeface="+mn-ea"/>
                <a:cs typeface="+mn-cs"/>
              </a:rPr>
              <a:pPr algn="r">
                <a:spcBef>
                  <a:spcPts val="0"/>
                </a:spcBef>
                <a:buNone/>
              </a:pPr>
              <a:t>2</a:t>
            </a:fld>
            <a:endParaRPr lang="de-DE" sz="1300" b="0" i="0" dirty="0">
              <a:latin typeface="Arial"/>
              <a:ea typeface="+mn-ea"/>
              <a:cs typeface="+mn-cs"/>
            </a:endParaRPr>
          </a:p>
        </p:txBody>
      </p:sp>
      <p:sp>
        <p:nvSpPr>
          <p:cNvPr id="72706" name="Rectangle 2"/>
          <p:cNvSpPr>
            <a:spLocks noGrp="1" noRot="1" noChangeAspect="1" noChangeArrowheads="1"/>
          </p:cNvSpPr>
          <p:nvPr>
            <p:ph type="sldImg"/>
          </p:nvPr>
        </p:nvSpPr>
        <p:spPr bwMode="auto">
          <a:xfrm>
            <a:off x="987425" y="695325"/>
            <a:ext cx="5038725" cy="3487738"/>
          </a:xfrm>
          <a:prstGeom prst="rect">
            <a:avLst/>
          </a:prstGeom>
          <a:solidFill>
            <a:srgbClr val="FFFFFF"/>
          </a:solidFill>
          <a:ln>
            <a:solidFill>
              <a:srgbClr val="000000"/>
            </a:solidFill>
            <a:miter lim="800000"/>
            <a:headEnd/>
            <a:tailEnd/>
          </a:ln>
        </p:spPr>
      </p:sp>
      <p:sp>
        <p:nvSpPr>
          <p:cNvPr id="72707" name="Rectangle 3"/>
          <p:cNvSpPr>
            <a:spLocks noGrp="1" noChangeArrowheads="1"/>
          </p:cNvSpPr>
          <p:nvPr>
            <p:ph type="body" idx="1"/>
          </p:nvPr>
        </p:nvSpPr>
        <p:spPr bwMode="auto">
          <a:xfrm>
            <a:off x="933629" y="4415201"/>
            <a:ext cx="5143144" cy="4185150"/>
          </a:xfrm>
          <a:prstGeom prst="rect">
            <a:avLst/>
          </a:prstGeom>
          <a:solidFill>
            <a:srgbClr val="FFFFFF"/>
          </a:solidFill>
          <a:ln>
            <a:solidFill>
              <a:srgbClr val="000000"/>
            </a:solidFill>
            <a:miter lim="800000"/>
            <a:headEnd/>
            <a:tailEnd/>
          </a:ln>
        </p:spPr>
        <p:txBody>
          <a:bodyPr lIns="91359" tIns="45679" rIns="91359" bIns="45679"/>
          <a:lstStyle/>
          <a:p>
            <a:endParaRPr lang="en-US" dirty="0"/>
          </a:p>
        </p:txBody>
      </p:sp>
    </p:spTree>
    <p:extLst>
      <p:ext uri="{BB962C8B-B14F-4D97-AF65-F5344CB8AC3E}">
        <p14:creationId xmlns:p14="http://schemas.microsoft.com/office/powerpoint/2010/main" val="2414880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pPr algn="r">
              <a:spcBef>
                <a:spcPts val="0"/>
              </a:spcBef>
              <a:buNone/>
            </a:pPr>
            <a:fld id="{4D9ED810-DBDC-4319-AC9A-FB475298EE4B}" type="slidenum">
              <a:rPr lang="de-DE" sz="1300" b="0" i="0">
                <a:latin typeface="Arial"/>
                <a:ea typeface="+mn-ea"/>
                <a:cs typeface="+mn-cs"/>
              </a:rPr>
              <a:pPr algn="r">
                <a:spcBef>
                  <a:spcPts val="0"/>
                </a:spcBef>
                <a:buNone/>
              </a:pPr>
              <a:t>8</a:t>
            </a:fld>
            <a:endParaRPr lang="de-DE" sz="1300" b="0" i="0" dirty="0">
              <a:latin typeface="Arial"/>
              <a:ea typeface="+mn-ea"/>
              <a:cs typeface="+mn-cs"/>
            </a:endParaRPr>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p:txBody>
          <a:bodyPr/>
          <a:lstStyle/>
          <a:p>
            <a:endParaRPr lang="de-DE" dirty="0"/>
          </a:p>
        </p:txBody>
      </p:sp>
    </p:spTree>
    <p:extLst>
      <p:ext uri="{BB962C8B-B14F-4D97-AF65-F5344CB8AC3E}">
        <p14:creationId xmlns:p14="http://schemas.microsoft.com/office/powerpoint/2010/main" val="3492307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defTabSz="892175" eaLnBrk="0" hangingPunct="0">
              <a:spcBef>
                <a:spcPct val="30000"/>
              </a:spcBef>
              <a:defRPr sz="1200">
                <a:solidFill>
                  <a:schemeClr val="tx1"/>
                </a:solidFill>
                <a:latin typeface="Arial" panose="020B0604020202020204" pitchFamily="34" charset="0"/>
              </a:defRPr>
            </a:lvl1pPr>
            <a:lvl2pPr marL="742950" indent="-285750" defTabSz="892175" eaLnBrk="0" hangingPunct="0">
              <a:spcBef>
                <a:spcPct val="30000"/>
              </a:spcBef>
              <a:defRPr sz="1200">
                <a:solidFill>
                  <a:schemeClr val="tx1"/>
                </a:solidFill>
                <a:latin typeface="Arial" panose="020B0604020202020204" pitchFamily="34" charset="0"/>
              </a:defRPr>
            </a:lvl2pPr>
            <a:lvl3pPr marL="1143000" indent="-228600" defTabSz="892175" eaLnBrk="0" hangingPunct="0">
              <a:spcBef>
                <a:spcPct val="30000"/>
              </a:spcBef>
              <a:defRPr sz="1200">
                <a:solidFill>
                  <a:schemeClr val="tx1"/>
                </a:solidFill>
                <a:latin typeface="Arial" panose="020B0604020202020204" pitchFamily="34" charset="0"/>
              </a:defRPr>
            </a:lvl3pPr>
            <a:lvl4pPr marL="1600200" indent="-228600" defTabSz="892175" eaLnBrk="0" hangingPunct="0">
              <a:spcBef>
                <a:spcPct val="30000"/>
              </a:spcBef>
              <a:defRPr sz="1200">
                <a:solidFill>
                  <a:schemeClr val="tx1"/>
                </a:solidFill>
                <a:latin typeface="Arial" panose="020B0604020202020204" pitchFamily="34" charset="0"/>
              </a:defRPr>
            </a:lvl4pPr>
            <a:lvl5pPr marL="2057400" indent="-228600" defTabSz="892175" eaLnBrk="0" hangingPunct="0">
              <a:spcBef>
                <a:spcPct val="30000"/>
              </a:spcBef>
              <a:defRPr sz="1200">
                <a:solidFill>
                  <a:schemeClr val="tx1"/>
                </a:solidFill>
                <a:latin typeface="Arial" panose="020B0604020202020204" pitchFamily="34" charset="0"/>
              </a:defRPr>
            </a:lvl5pPr>
            <a:lvl6pPr marL="2514600" indent="-228600" defTabSz="89217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89217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89217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89217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FB564BF-30F5-44E8-A3A2-2A5E68480079}" type="slidenum">
              <a:rPr lang="de-DE" altLang="en-US"/>
              <a:pPr eaLnBrk="1" hangingPunct="1">
                <a:spcBef>
                  <a:spcPct val="0"/>
                </a:spcBef>
              </a:pPr>
              <a:t>11</a:t>
            </a:fld>
            <a:endParaRPr lang="de-DE"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r>
              <a:rPr lang="de-DE" altLang="en-US" smtClean="0">
                <a:latin typeface="Arial" panose="020B0604020202020204" pitchFamily="34" charset="0"/>
              </a:rPr>
              <a:t>Neue Bilder kommen von Anika bis spät. Freitag!</a:t>
            </a:r>
          </a:p>
        </p:txBody>
      </p:sp>
    </p:spTree>
    <p:extLst>
      <p:ext uri="{BB962C8B-B14F-4D97-AF65-F5344CB8AC3E}">
        <p14:creationId xmlns:p14="http://schemas.microsoft.com/office/powerpoint/2010/main" val="1660114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71EB9B3-6744-4292-9FB0-AE3702ACB8F1}" type="slidenum">
              <a:rPr lang="de-DE"/>
              <a:pPr/>
              <a:t>12</a:t>
            </a:fld>
            <a:endParaRPr lang="de-DE"/>
          </a:p>
        </p:txBody>
      </p:sp>
      <p:sp>
        <p:nvSpPr>
          <p:cNvPr id="188418" name="Rectangle 2"/>
          <p:cNvSpPr>
            <a:spLocks noGrp="1" noRot="1" noChangeAspect="1" noChangeArrowheads="1"/>
          </p:cNvSpPr>
          <p:nvPr>
            <p:ph type="sldImg"/>
          </p:nvPr>
        </p:nvSpPr>
        <p:spPr bwMode="auto">
          <a:xfrm>
            <a:off x="965200" y="701675"/>
            <a:ext cx="5080000" cy="3516313"/>
          </a:xfrm>
          <a:prstGeom prst="rect">
            <a:avLst/>
          </a:prstGeom>
          <a:solidFill>
            <a:srgbClr val="FFFFFF"/>
          </a:solidFill>
          <a:ln>
            <a:solidFill>
              <a:srgbClr val="000000"/>
            </a:solidFill>
            <a:miter lim="800000"/>
            <a:headEnd/>
            <a:tailEnd/>
          </a:ln>
        </p:spPr>
      </p:sp>
      <p:sp>
        <p:nvSpPr>
          <p:cNvPr id="188419" name="Rectangle 3"/>
          <p:cNvSpPr>
            <a:spLocks noGrp="1" noChangeArrowheads="1"/>
          </p:cNvSpPr>
          <p:nvPr>
            <p:ph type="body" idx="1"/>
          </p:nvPr>
        </p:nvSpPr>
        <p:spPr bwMode="auto">
          <a:xfrm>
            <a:off x="933192" y="4451211"/>
            <a:ext cx="5140742" cy="4219284"/>
          </a:xfrm>
          <a:prstGeom prst="rect">
            <a:avLst/>
          </a:prstGeom>
          <a:solidFill>
            <a:srgbClr val="FFFFFF"/>
          </a:solidFill>
          <a:ln>
            <a:solidFill>
              <a:srgbClr val="000000"/>
            </a:solidFill>
            <a:miter lim="800000"/>
            <a:headEnd/>
            <a:tailEnd/>
          </a:ln>
        </p:spPr>
        <p:txBody>
          <a:bodyPr lIns="91359" tIns="45679" rIns="91359" bIns="45679"/>
          <a:lstStyle/>
          <a:p>
            <a:endParaRPr lang="en-US"/>
          </a:p>
        </p:txBody>
      </p:sp>
    </p:spTree>
    <p:extLst>
      <p:ext uri="{BB962C8B-B14F-4D97-AF65-F5344CB8AC3E}">
        <p14:creationId xmlns:p14="http://schemas.microsoft.com/office/powerpoint/2010/main" val="17917481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VW_AG_Titelfolie">
    <p:spTree>
      <p:nvGrpSpPr>
        <p:cNvPr id="1" name=""/>
        <p:cNvGrpSpPr/>
        <p:nvPr/>
      </p:nvGrpSpPr>
      <p:grpSpPr>
        <a:xfrm>
          <a:off x="0" y="0"/>
          <a:ext cx="0" cy="0"/>
          <a:chOff x="0" y="0"/>
          <a:chExt cx="0" cy="0"/>
        </a:xfrm>
      </p:grpSpPr>
      <p:sp>
        <p:nvSpPr>
          <p:cNvPr id="256002" name="Line 2"/>
          <p:cNvSpPr>
            <a:spLocks noChangeShapeType="1"/>
          </p:cNvSpPr>
          <p:nvPr/>
        </p:nvSpPr>
        <p:spPr bwMode="auto">
          <a:xfrm>
            <a:off x="396875" y="1697038"/>
            <a:ext cx="9097963" cy="0"/>
          </a:xfrm>
          <a:prstGeom prst="line">
            <a:avLst/>
          </a:prstGeom>
          <a:noFill/>
          <a:ln w="952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56003" name="Rectangle 3"/>
          <p:cNvSpPr>
            <a:spLocks noGrp="1" noChangeArrowheads="1"/>
          </p:cNvSpPr>
          <p:nvPr>
            <p:ph type="ctrTitle" sz="quarter"/>
          </p:nvPr>
        </p:nvSpPr>
        <p:spPr>
          <a:xfrm>
            <a:off x="406400" y="4271963"/>
            <a:ext cx="9088438" cy="1082675"/>
          </a:xfrm>
        </p:spPr>
        <p:txBody>
          <a:bodyPr/>
          <a:lstStyle>
            <a:lvl1pPr>
              <a:lnSpc>
                <a:spcPts val="3988"/>
              </a:lnSpc>
              <a:defRPr sz="2800"/>
            </a:lvl1pPr>
          </a:lstStyle>
          <a:p>
            <a:pPr lvl="0"/>
            <a:r>
              <a:rPr lang="zh-CN" altLang="en-US" noProof="0" smtClean="0"/>
              <a:t>单击此处编辑母版标题样式</a:t>
            </a:r>
            <a:endParaRPr lang="de-DE" noProof="0" smtClean="0"/>
          </a:p>
        </p:txBody>
      </p:sp>
      <p:sp>
        <p:nvSpPr>
          <p:cNvPr id="256004" name="Rectangle 4"/>
          <p:cNvSpPr>
            <a:spLocks noGrp="1" noChangeArrowheads="1"/>
          </p:cNvSpPr>
          <p:nvPr>
            <p:ph type="subTitle" sz="quarter" idx="1"/>
          </p:nvPr>
        </p:nvSpPr>
        <p:spPr>
          <a:xfrm>
            <a:off x="406400" y="5351463"/>
            <a:ext cx="9088438" cy="823912"/>
          </a:xfrm>
        </p:spPr>
        <p:txBody>
          <a:bodyPr/>
          <a:lstStyle>
            <a:lvl1pPr>
              <a:lnSpc>
                <a:spcPts val="3988"/>
              </a:lnSpc>
              <a:defRPr sz="2400">
                <a:solidFill>
                  <a:schemeClr val="tx2"/>
                </a:solidFill>
              </a:defRPr>
            </a:lvl1pPr>
          </a:lstStyle>
          <a:p>
            <a:pPr lvl="0"/>
            <a:r>
              <a:rPr lang="zh-CN" altLang="en-US" noProof="0" smtClean="0"/>
              <a:t>单击此处编辑母版副标题样式</a:t>
            </a:r>
            <a:endParaRPr lang="de-DE" noProof="0" smtClean="0"/>
          </a:p>
        </p:txBody>
      </p:sp>
      <p:sp>
        <p:nvSpPr>
          <p:cNvPr id="256005" name="Rectangle 5"/>
          <p:cNvSpPr>
            <a:spLocks noGrp="1" noChangeArrowheads="1"/>
          </p:cNvSpPr>
          <p:nvPr>
            <p:ph type="ftr" sz="quarter" idx="3"/>
          </p:nvPr>
        </p:nvSpPr>
        <p:spPr/>
        <p:txBody>
          <a:bodyPr/>
          <a:lstStyle>
            <a:lvl1pPr>
              <a:defRPr/>
            </a:lvl1pPr>
          </a:lstStyle>
          <a:p>
            <a:r>
              <a:rPr lang="de-DE" smtClean="0"/>
              <a:t>Abteilung：XXXX-XX</a:t>
            </a:r>
          </a:p>
          <a:p>
            <a:endParaRPr lang="de-DE"/>
          </a:p>
        </p:txBody>
      </p:sp>
      <p:sp>
        <p:nvSpPr>
          <p:cNvPr id="256006" name="Rectangle 6"/>
          <p:cNvSpPr>
            <a:spLocks noGrp="1" noChangeArrowheads="1"/>
          </p:cNvSpPr>
          <p:nvPr>
            <p:ph type="dt" sz="half" idx="2"/>
          </p:nvPr>
        </p:nvSpPr>
        <p:spPr/>
        <p:txBody>
          <a:bodyPr/>
          <a:lstStyle>
            <a:lvl1pPr>
              <a:defRPr/>
            </a:lvl1pPr>
          </a:lstStyle>
          <a:p>
            <a:r>
              <a:rPr lang="de-DE" smtClean="0"/>
              <a:t>Stand：TT. Monat JJJJ</a:t>
            </a:r>
            <a:endParaRPr lang="de-DE"/>
          </a:p>
        </p:txBody>
      </p:sp>
      <p:pic>
        <p:nvPicPr>
          <p:cNvPr id="256007"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73133" y="825527"/>
            <a:ext cx="4759734" cy="4603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W_AG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aseline="0"/>
            </a:lvl1pPr>
          </a:lstStyle>
          <a:p>
            <a:r>
              <a:rPr lang="zh-CN" altLang="en-US" smtClean="0"/>
              <a:t>单击此处编辑母版标题样式</a:t>
            </a:r>
            <a:endParaRPr lang="de-DE" dirty="0"/>
          </a:p>
        </p:txBody>
      </p:sp>
      <p:sp>
        <p:nvSpPr>
          <p:cNvPr id="3" name="Inhaltsplatzhalter 2"/>
          <p:cNvSpPr>
            <a:spLocks noGrp="1"/>
          </p:cNvSpPr>
          <p:nvPr>
            <p:ph idx="1"/>
          </p:nvPr>
        </p:nvSpPr>
        <p:spPr/>
        <p:txBody>
          <a:bodyPr/>
          <a:lstStyle>
            <a:lvl1pPr>
              <a:defRPr baseline="0"/>
            </a:lvl1pPr>
            <a:lvl2pPr>
              <a:defRPr baseline="0"/>
            </a:lvl2pPr>
            <a:lvl3pPr>
              <a:defRPr baseline="0"/>
            </a:lvl3pPr>
            <a:lvl4pPr>
              <a:defRPr baseline="0"/>
            </a:lvl4pPr>
            <a:lvl5pPr>
              <a:defRPr baseline="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de-DE" dirty="0"/>
          </a:p>
        </p:txBody>
      </p:sp>
      <p:sp>
        <p:nvSpPr>
          <p:cNvPr id="4" name="Foliennummernplatzhalter 3"/>
          <p:cNvSpPr>
            <a:spLocks noGrp="1"/>
          </p:cNvSpPr>
          <p:nvPr>
            <p:ph type="sldNum" sz="quarter" idx="10"/>
          </p:nvPr>
        </p:nvSpPr>
        <p:spPr/>
        <p:txBody>
          <a:bodyPr/>
          <a:lstStyle>
            <a:lvl1pPr>
              <a:defRPr baseline="0"/>
            </a:lvl1pPr>
          </a:lstStyle>
          <a:p>
            <a:fld id="{E9CF5D4C-9F6E-4E1F-A3C5-05B84EDEF6B8}" type="slidenum">
              <a:rPr lang="de-DE" smtClean="0"/>
              <a:pPr/>
              <a:t>‹#›</a:t>
            </a:fld>
            <a:endParaRPr lang="de-DE"/>
          </a:p>
        </p:txBody>
      </p:sp>
      <p:sp>
        <p:nvSpPr>
          <p:cNvPr id="5" name="Fußzeilenplatzhalter 4"/>
          <p:cNvSpPr>
            <a:spLocks noGrp="1"/>
          </p:cNvSpPr>
          <p:nvPr>
            <p:ph type="ftr" sz="quarter" idx="11"/>
          </p:nvPr>
        </p:nvSpPr>
        <p:spPr/>
        <p:txBody>
          <a:bodyPr/>
          <a:lstStyle>
            <a:lvl1pPr>
              <a:defRPr baseline="0"/>
            </a:lvl1pPr>
          </a:lstStyle>
          <a:p>
            <a:r>
              <a:rPr lang="de-DE" smtClean="0"/>
              <a:t>Abteilung：XXXX-XX</a:t>
            </a:r>
            <a:endParaRPr lang="de-DE"/>
          </a:p>
        </p:txBody>
      </p:sp>
      <p:sp>
        <p:nvSpPr>
          <p:cNvPr id="6" name="Datumsplatzhalter 5"/>
          <p:cNvSpPr>
            <a:spLocks noGrp="1"/>
          </p:cNvSpPr>
          <p:nvPr>
            <p:ph type="dt" sz="half" idx="12"/>
          </p:nvPr>
        </p:nvSpPr>
        <p:spPr/>
        <p:txBody>
          <a:bodyPr/>
          <a:lstStyle>
            <a:lvl1pPr>
              <a:defRPr baseline="0"/>
            </a:lvl1pPr>
          </a:lstStyle>
          <a:p>
            <a:r>
              <a:rPr lang="de-DE" smtClean="0"/>
              <a:t>Stand：TT. Monat JJJJ</a:t>
            </a:r>
            <a:endParaRPr lang="de-DE"/>
          </a:p>
        </p:txBody>
      </p:sp>
    </p:spTree>
    <p:extLst>
      <p:ext uri="{BB962C8B-B14F-4D97-AF65-F5344CB8AC3E}">
        <p14:creationId xmlns:p14="http://schemas.microsoft.com/office/powerpoint/2010/main" val="32160567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VW_AG_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aseline="0">
                <a:solidFill>
                  <a:schemeClr val="tx2"/>
                </a:solidFill>
              </a:defRPr>
            </a:lvl1pPr>
          </a:lstStyle>
          <a:p>
            <a:r>
              <a:rPr lang="zh-CN" altLang="en-US" smtClean="0"/>
              <a:t>单击此处编辑母版标题样式</a:t>
            </a:r>
            <a:endParaRPr lang="de-DE" dirty="0"/>
          </a:p>
        </p:txBody>
      </p:sp>
      <p:sp>
        <p:nvSpPr>
          <p:cNvPr id="3" name="Inhaltsplatzhalter 2"/>
          <p:cNvSpPr>
            <a:spLocks noGrp="1"/>
          </p:cNvSpPr>
          <p:nvPr>
            <p:ph sz="half" idx="1"/>
          </p:nvPr>
        </p:nvSpPr>
        <p:spPr>
          <a:xfrm>
            <a:off x="392113" y="1757363"/>
            <a:ext cx="4475162" cy="4589462"/>
          </a:xfrm>
        </p:spPr>
        <p:txBody>
          <a:bodyPr/>
          <a:lstStyle>
            <a:lvl1pPr>
              <a:defRPr sz="1800" b="0" baseline="0">
                <a:solidFill>
                  <a:schemeClr val="tx1"/>
                </a:solidFill>
              </a:defRPr>
            </a:lvl1pPr>
            <a:lvl2pPr>
              <a:defRPr sz="1800" baseline="0"/>
            </a:lvl2pPr>
            <a:lvl3pPr>
              <a:defRPr sz="1800" baseline="0"/>
            </a:lvl3pPr>
            <a:lvl4pPr>
              <a:defRPr sz="1800" baseline="0"/>
            </a:lvl4pPr>
            <a:lvl5pPr>
              <a:defRPr sz="1800" baseline="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de-DE" dirty="0"/>
          </a:p>
        </p:txBody>
      </p:sp>
      <p:sp>
        <p:nvSpPr>
          <p:cNvPr id="4" name="Inhaltsplatzhalter 3"/>
          <p:cNvSpPr>
            <a:spLocks noGrp="1"/>
          </p:cNvSpPr>
          <p:nvPr>
            <p:ph sz="half" idx="2"/>
          </p:nvPr>
        </p:nvSpPr>
        <p:spPr>
          <a:xfrm>
            <a:off x="5008563" y="1757363"/>
            <a:ext cx="4487862" cy="4589462"/>
          </a:xfrm>
        </p:spPr>
        <p:txBody>
          <a:bodyPr/>
          <a:lstStyle>
            <a:lvl1pPr>
              <a:defRPr sz="1800" b="0" baseline="0">
                <a:solidFill>
                  <a:schemeClr val="tx1"/>
                </a:solidFill>
              </a:defRPr>
            </a:lvl1pPr>
            <a:lvl2pPr>
              <a:defRPr sz="1800" baseline="0"/>
            </a:lvl2pPr>
            <a:lvl3pPr>
              <a:defRPr sz="1800" baseline="0"/>
            </a:lvl3pPr>
            <a:lvl4pPr>
              <a:defRPr sz="1800" baseline="0"/>
            </a:lvl4pPr>
            <a:lvl5pPr>
              <a:defRPr sz="1800" baseline="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de-DE" dirty="0"/>
          </a:p>
        </p:txBody>
      </p:sp>
      <p:sp>
        <p:nvSpPr>
          <p:cNvPr id="5" name="Foliennummernplatzhalter 4"/>
          <p:cNvSpPr>
            <a:spLocks noGrp="1"/>
          </p:cNvSpPr>
          <p:nvPr>
            <p:ph type="sldNum" sz="quarter" idx="10"/>
          </p:nvPr>
        </p:nvSpPr>
        <p:spPr/>
        <p:txBody>
          <a:bodyPr/>
          <a:lstStyle>
            <a:lvl1pPr>
              <a:defRPr baseline="0"/>
            </a:lvl1pPr>
          </a:lstStyle>
          <a:p>
            <a:fld id="{445B8A5C-9BF6-4330-88E8-2BE992197499}" type="slidenum">
              <a:rPr lang="de-DE" smtClean="0"/>
              <a:pPr/>
              <a:t>‹#›</a:t>
            </a:fld>
            <a:endParaRPr lang="de-DE"/>
          </a:p>
        </p:txBody>
      </p:sp>
      <p:sp>
        <p:nvSpPr>
          <p:cNvPr id="6" name="Fußzeilenplatzhalter 5"/>
          <p:cNvSpPr>
            <a:spLocks noGrp="1"/>
          </p:cNvSpPr>
          <p:nvPr>
            <p:ph type="ftr" sz="quarter" idx="11"/>
          </p:nvPr>
        </p:nvSpPr>
        <p:spPr/>
        <p:txBody>
          <a:bodyPr/>
          <a:lstStyle>
            <a:lvl1pPr>
              <a:defRPr baseline="0"/>
            </a:lvl1pPr>
          </a:lstStyle>
          <a:p>
            <a:r>
              <a:rPr lang="de-DE" smtClean="0"/>
              <a:t>Abteilung：XXXX-XX</a:t>
            </a:r>
            <a:endParaRPr lang="de-DE"/>
          </a:p>
        </p:txBody>
      </p:sp>
      <p:sp>
        <p:nvSpPr>
          <p:cNvPr id="7" name="Datumsplatzhalter 6"/>
          <p:cNvSpPr>
            <a:spLocks noGrp="1"/>
          </p:cNvSpPr>
          <p:nvPr>
            <p:ph type="dt" sz="half" idx="12"/>
          </p:nvPr>
        </p:nvSpPr>
        <p:spPr/>
        <p:txBody>
          <a:bodyPr/>
          <a:lstStyle>
            <a:lvl1pPr>
              <a:defRPr baseline="0"/>
            </a:lvl1pPr>
          </a:lstStyle>
          <a:p>
            <a:r>
              <a:rPr lang="de-DE" smtClean="0"/>
              <a:t>Stand：TT. Monat JJJJ</a:t>
            </a:r>
            <a:endParaRPr lang="de-DE"/>
          </a:p>
        </p:txBody>
      </p:sp>
    </p:spTree>
    <p:extLst>
      <p:ext uri="{BB962C8B-B14F-4D97-AF65-F5344CB8AC3E}">
        <p14:creationId xmlns:p14="http://schemas.microsoft.com/office/powerpoint/2010/main" val="10885307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AndTx" preserve="1">
  <p:cSld name="VW_AG_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392113" y="898525"/>
            <a:ext cx="9104312" cy="684213"/>
          </a:xfrm>
        </p:spPr>
        <p:txBody>
          <a:bodyPr/>
          <a:lstStyle/>
          <a:p>
            <a:r>
              <a:rPr lang="zh-CN" altLang="en-US" smtClean="0"/>
              <a:t>单击此处编辑母版标题样式</a:t>
            </a:r>
            <a:endParaRPr lang="de-DE"/>
          </a:p>
        </p:txBody>
      </p:sp>
      <p:sp>
        <p:nvSpPr>
          <p:cNvPr id="3" name="Inhaltsplatzhalter 2"/>
          <p:cNvSpPr>
            <a:spLocks noGrp="1"/>
          </p:cNvSpPr>
          <p:nvPr>
            <p:ph sz="half" idx="1"/>
          </p:nvPr>
        </p:nvSpPr>
        <p:spPr>
          <a:xfrm>
            <a:off x="392113" y="1757363"/>
            <a:ext cx="4473575" cy="45894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de-DE" dirty="0"/>
          </a:p>
        </p:txBody>
      </p:sp>
      <p:sp>
        <p:nvSpPr>
          <p:cNvPr id="4" name="Textplatzhalter 3"/>
          <p:cNvSpPr>
            <a:spLocks noGrp="1"/>
          </p:cNvSpPr>
          <p:nvPr>
            <p:ph type="body" sz="half" idx="2"/>
          </p:nvPr>
        </p:nvSpPr>
        <p:spPr>
          <a:xfrm>
            <a:off x="5019675" y="1757363"/>
            <a:ext cx="4476750" cy="45894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de-DE" dirty="0"/>
          </a:p>
        </p:txBody>
      </p:sp>
      <p:sp>
        <p:nvSpPr>
          <p:cNvPr id="5" name="Foliennummernplatzhalter 4"/>
          <p:cNvSpPr>
            <a:spLocks noGrp="1"/>
          </p:cNvSpPr>
          <p:nvPr>
            <p:ph type="sldNum" sz="quarter" idx="10"/>
          </p:nvPr>
        </p:nvSpPr>
        <p:spPr>
          <a:xfrm>
            <a:off x="8763000" y="6548438"/>
            <a:ext cx="733425" cy="179387"/>
          </a:xfrm>
        </p:spPr>
        <p:txBody>
          <a:bodyPr/>
          <a:lstStyle>
            <a:lvl1pPr>
              <a:defRPr/>
            </a:lvl1pPr>
          </a:lstStyle>
          <a:p>
            <a:fld id="{6AED6461-42CE-4389-9D81-D2549EEF197E}" type="slidenum">
              <a:rPr lang="de-DE"/>
              <a:pPr/>
              <a:t>‹#›</a:t>
            </a:fld>
            <a:endParaRPr lang="de-DE"/>
          </a:p>
        </p:txBody>
      </p:sp>
      <p:sp>
        <p:nvSpPr>
          <p:cNvPr id="6" name="Fußzeilenplatzhalter 5"/>
          <p:cNvSpPr>
            <a:spLocks noGrp="1"/>
          </p:cNvSpPr>
          <p:nvPr>
            <p:ph type="ftr" sz="quarter" idx="11"/>
          </p:nvPr>
        </p:nvSpPr>
        <p:spPr>
          <a:xfrm>
            <a:off x="2101850" y="6548438"/>
            <a:ext cx="1511300" cy="179387"/>
          </a:xfrm>
        </p:spPr>
        <p:txBody>
          <a:bodyPr/>
          <a:lstStyle>
            <a:lvl1pPr>
              <a:defRPr/>
            </a:lvl1pPr>
          </a:lstStyle>
          <a:p>
            <a:r>
              <a:rPr lang="de-DE" smtClean="0"/>
              <a:t>Abteilung：XXXX-XX</a:t>
            </a:r>
            <a:endParaRPr lang="de-DE"/>
          </a:p>
        </p:txBody>
      </p:sp>
      <p:sp>
        <p:nvSpPr>
          <p:cNvPr id="7" name="Datumsplatzhalter 6"/>
          <p:cNvSpPr>
            <a:spLocks noGrp="1"/>
          </p:cNvSpPr>
          <p:nvPr>
            <p:ph type="dt" sz="half" idx="12"/>
          </p:nvPr>
        </p:nvSpPr>
        <p:spPr>
          <a:xfrm>
            <a:off x="398463" y="6548438"/>
            <a:ext cx="1703387" cy="179387"/>
          </a:xfrm>
        </p:spPr>
        <p:txBody>
          <a:bodyPr/>
          <a:lstStyle>
            <a:lvl1pPr>
              <a:defRPr/>
            </a:lvl1pPr>
          </a:lstStyle>
          <a:p>
            <a:r>
              <a:rPr lang="de-DE" smtClean="0"/>
              <a:t>Stand：TT. Monat JJJJ</a:t>
            </a:r>
            <a:endParaRPr lang="de-DE"/>
          </a:p>
        </p:txBody>
      </p:sp>
    </p:spTree>
    <p:extLst>
      <p:ext uri="{BB962C8B-B14F-4D97-AF65-F5344CB8AC3E}">
        <p14:creationId xmlns:p14="http://schemas.microsoft.com/office/powerpoint/2010/main" val="8296956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reserve="1">
  <p:cSld name="VW_AG_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92113" y="898525"/>
            <a:ext cx="9104312" cy="684213"/>
          </a:xfrm>
        </p:spPr>
        <p:txBody>
          <a:bodyPr/>
          <a:lstStyle/>
          <a:p>
            <a:r>
              <a:rPr lang="zh-CN" altLang="en-US" smtClean="0"/>
              <a:t>单击此处编辑母版标题样式</a:t>
            </a:r>
            <a:endParaRPr lang="de-DE"/>
          </a:p>
        </p:txBody>
      </p:sp>
      <p:sp>
        <p:nvSpPr>
          <p:cNvPr id="3" name="Textplatzhalter 2"/>
          <p:cNvSpPr>
            <a:spLocks noGrp="1"/>
          </p:cNvSpPr>
          <p:nvPr>
            <p:ph type="body" sz="half" idx="1"/>
          </p:nvPr>
        </p:nvSpPr>
        <p:spPr>
          <a:xfrm>
            <a:off x="392113" y="1757363"/>
            <a:ext cx="4475162" cy="45894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de-DE" dirty="0"/>
          </a:p>
        </p:txBody>
      </p:sp>
      <p:sp>
        <p:nvSpPr>
          <p:cNvPr id="4" name="Inhaltsplatzhalter 3"/>
          <p:cNvSpPr>
            <a:spLocks noGrp="1"/>
          </p:cNvSpPr>
          <p:nvPr>
            <p:ph sz="half" idx="2"/>
          </p:nvPr>
        </p:nvSpPr>
        <p:spPr>
          <a:xfrm>
            <a:off x="5010150" y="1757363"/>
            <a:ext cx="4486275" cy="45894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de-DE"/>
          </a:p>
        </p:txBody>
      </p:sp>
      <p:sp>
        <p:nvSpPr>
          <p:cNvPr id="5" name="Foliennummernplatzhalter 4"/>
          <p:cNvSpPr>
            <a:spLocks noGrp="1"/>
          </p:cNvSpPr>
          <p:nvPr>
            <p:ph type="sldNum" sz="quarter" idx="10"/>
          </p:nvPr>
        </p:nvSpPr>
        <p:spPr>
          <a:xfrm>
            <a:off x="8763000" y="6548438"/>
            <a:ext cx="733425" cy="179387"/>
          </a:xfrm>
        </p:spPr>
        <p:txBody>
          <a:bodyPr/>
          <a:lstStyle>
            <a:lvl1pPr>
              <a:defRPr/>
            </a:lvl1pPr>
          </a:lstStyle>
          <a:p>
            <a:fld id="{8B41C906-1C38-45D7-9E0E-624819D4FB87}" type="slidenum">
              <a:rPr lang="de-DE"/>
              <a:pPr/>
              <a:t>‹#›</a:t>
            </a:fld>
            <a:endParaRPr lang="de-DE"/>
          </a:p>
        </p:txBody>
      </p:sp>
      <p:sp>
        <p:nvSpPr>
          <p:cNvPr id="6" name="Fußzeilenplatzhalter 5"/>
          <p:cNvSpPr>
            <a:spLocks noGrp="1"/>
          </p:cNvSpPr>
          <p:nvPr>
            <p:ph type="ftr" sz="quarter" idx="11"/>
          </p:nvPr>
        </p:nvSpPr>
        <p:spPr>
          <a:xfrm>
            <a:off x="2101850" y="6548438"/>
            <a:ext cx="1511300" cy="179387"/>
          </a:xfrm>
        </p:spPr>
        <p:txBody>
          <a:bodyPr/>
          <a:lstStyle>
            <a:lvl1pPr>
              <a:defRPr/>
            </a:lvl1pPr>
          </a:lstStyle>
          <a:p>
            <a:r>
              <a:rPr lang="de-DE" smtClean="0"/>
              <a:t>Abteilung：XXXX-XX</a:t>
            </a:r>
            <a:endParaRPr lang="de-DE"/>
          </a:p>
        </p:txBody>
      </p:sp>
      <p:sp>
        <p:nvSpPr>
          <p:cNvPr id="7" name="Datumsplatzhalter 6"/>
          <p:cNvSpPr>
            <a:spLocks noGrp="1"/>
          </p:cNvSpPr>
          <p:nvPr>
            <p:ph type="dt" sz="half" idx="12"/>
          </p:nvPr>
        </p:nvSpPr>
        <p:spPr>
          <a:xfrm>
            <a:off x="398463" y="6548438"/>
            <a:ext cx="1703387" cy="179387"/>
          </a:xfrm>
        </p:spPr>
        <p:txBody>
          <a:bodyPr/>
          <a:lstStyle>
            <a:lvl1pPr>
              <a:defRPr/>
            </a:lvl1pPr>
          </a:lstStyle>
          <a:p>
            <a:r>
              <a:rPr lang="de-DE" smtClean="0"/>
              <a:t>Stand：TT. Monat JJJJ</a:t>
            </a:r>
            <a:endParaRPr lang="de-DE"/>
          </a:p>
        </p:txBody>
      </p:sp>
    </p:spTree>
    <p:extLst>
      <p:ext uri="{BB962C8B-B14F-4D97-AF65-F5344CB8AC3E}">
        <p14:creationId xmlns:p14="http://schemas.microsoft.com/office/powerpoint/2010/main" val="13129604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3A1C0D1-FAA3-42AE-80D4-3F60CD519AA6}" type="slidenum">
              <a:rPr lang="zh-CN" altLang="de-DE"/>
              <a:pPr>
                <a:defRPr/>
              </a:pPr>
              <a:t>‹#›</a:t>
            </a:fld>
            <a:endParaRPr lang="de-DE" altLang="zh-CN" dirty="0"/>
          </a:p>
        </p:txBody>
      </p:sp>
      <p:sp>
        <p:nvSpPr>
          <p:cNvPr id="6" name="Fußzeilenplatzhalter 4"/>
          <p:cNvSpPr>
            <a:spLocks noGrp="1"/>
          </p:cNvSpPr>
          <p:nvPr>
            <p:ph type="ftr" sz="quarter" idx="11"/>
          </p:nvPr>
        </p:nvSpPr>
        <p:spPr>
          <a:xfrm>
            <a:off x="428229" y="6548439"/>
            <a:ext cx="3184921" cy="144461"/>
          </a:xfrm>
          <a:prstGeom prst="rect">
            <a:avLst/>
          </a:prstGeom>
        </p:spPr>
        <p:txBody>
          <a:bodyPr/>
          <a:lstStyle>
            <a:lvl1pPr>
              <a:defRPr baseline="0"/>
            </a:lvl1pPr>
          </a:lstStyle>
          <a:p>
            <a:r>
              <a:rPr lang="de-DE" dirty="0" smtClean="0"/>
              <a:t>2017 Communication &amp; PR Plan</a:t>
            </a:r>
            <a:endParaRPr lang="de-DE" dirty="0"/>
          </a:p>
        </p:txBody>
      </p:sp>
    </p:spTree>
    <p:extLst>
      <p:ext uri="{BB962C8B-B14F-4D97-AF65-F5344CB8AC3E}">
        <p14:creationId xmlns:p14="http://schemas.microsoft.com/office/powerpoint/2010/main" val="562743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4978" name="Rectangle 2"/>
          <p:cNvSpPr>
            <a:spLocks noGrp="1" noChangeArrowheads="1"/>
          </p:cNvSpPr>
          <p:nvPr>
            <p:ph type="body" idx="1"/>
          </p:nvPr>
        </p:nvSpPr>
        <p:spPr bwMode="auto">
          <a:xfrm>
            <a:off x="392113" y="1757363"/>
            <a:ext cx="9104312" cy="458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ltLang="zh-CN" noProof="0" smtClean="0"/>
              <a:t>Mastertextformat bearbeiten</a:t>
            </a:r>
          </a:p>
          <a:p>
            <a:pPr lvl="1"/>
            <a:r>
              <a:rPr lang="de-DE" altLang="zh-CN" noProof="0" smtClean="0"/>
              <a:t>Zweite Ebene</a:t>
            </a:r>
          </a:p>
          <a:p>
            <a:pPr lvl="2"/>
            <a:r>
              <a:rPr lang="de-DE" altLang="zh-CN" noProof="0" smtClean="0"/>
              <a:t>Dritte Ebene</a:t>
            </a:r>
          </a:p>
          <a:p>
            <a:pPr lvl="3"/>
            <a:r>
              <a:rPr lang="de-DE" altLang="zh-CN" noProof="0" smtClean="0"/>
              <a:t>Vierte Ebene</a:t>
            </a:r>
          </a:p>
          <a:p>
            <a:pPr lvl="4"/>
            <a:r>
              <a:rPr lang="de-DE" altLang="zh-CN" noProof="0" smtClean="0"/>
              <a:t>Fünfte Ebene</a:t>
            </a:r>
          </a:p>
        </p:txBody>
      </p:sp>
      <p:sp>
        <p:nvSpPr>
          <p:cNvPr id="254979" name="Rectangle 3"/>
          <p:cNvSpPr>
            <a:spLocks noGrp="1" noChangeArrowheads="1"/>
          </p:cNvSpPr>
          <p:nvPr>
            <p:ph type="sldNum" sz="quarter" idx="4"/>
          </p:nvPr>
        </p:nvSpPr>
        <p:spPr bwMode="auto">
          <a:xfrm>
            <a:off x="8763000" y="6548438"/>
            <a:ext cx="733425"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defTabSz="958850">
              <a:spcBef>
                <a:spcPct val="0"/>
              </a:spcBef>
              <a:defRPr sz="1000" baseline="0">
                <a:latin typeface="Arial" pitchFamily="34" charset="0"/>
                <a:ea typeface="黑体" pitchFamily="49" charset="-122"/>
              </a:defRPr>
            </a:lvl1pPr>
          </a:lstStyle>
          <a:p>
            <a:fld id="{04ABC90F-D60A-4D10-BF9C-C7AC7A2BE08A}" type="slidenum">
              <a:rPr lang="de-DE" altLang="zh-CN" noProof="0" smtClean="0"/>
              <a:pPr/>
              <a:t>‹#›</a:t>
            </a:fld>
            <a:endParaRPr lang="zh-CN" altLang="en-US" noProof="0"/>
          </a:p>
        </p:txBody>
      </p:sp>
      <p:sp>
        <p:nvSpPr>
          <p:cNvPr id="254980" name="Rectangle 4"/>
          <p:cNvSpPr>
            <a:spLocks noGrp="1" noChangeArrowheads="1"/>
          </p:cNvSpPr>
          <p:nvPr>
            <p:ph type="title"/>
          </p:nvPr>
        </p:nvSpPr>
        <p:spPr bwMode="auto">
          <a:xfrm>
            <a:off x="392113" y="898525"/>
            <a:ext cx="9104312"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ltLang="zh-CN" noProof="0" smtClean="0"/>
              <a:t>Mastertitelformat bearbeiten</a:t>
            </a:r>
          </a:p>
        </p:txBody>
      </p:sp>
      <p:sp>
        <p:nvSpPr>
          <p:cNvPr id="254981" name="Rectangle 5"/>
          <p:cNvSpPr>
            <a:spLocks noGrp="1" noChangeArrowheads="1"/>
          </p:cNvSpPr>
          <p:nvPr>
            <p:ph type="ftr" sz="quarter" idx="3"/>
          </p:nvPr>
        </p:nvSpPr>
        <p:spPr bwMode="auto">
          <a:xfrm>
            <a:off x="2101850" y="6548438"/>
            <a:ext cx="15113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defTabSz="674688">
              <a:spcBef>
                <a:spcPct val="0"/>
              </a:spcBef>
              <a:defRPr sz="1000" baseline="0">
                <a:latin typeface="Arial" pitchFamily="34" charset="0"/>
                <a:ea typeface="黑体" pitchFamily="49" charset="-122"/>
              </a:defRPr>
            </a:lvl1pPr>
          </a:lstStyle>
          <a:p>
            <a:r>
              <a:rPr lang="de-DE" altLang="zh-CN" noProof="0" smtClean="0"/>
              <a:t>Abteilung</a:t>
            </a:r>
            <a:r>
              <a:rPr lang="zh-CN" altLang="de-DE" noProof="0" smtClean="0"/>
              <a:t>：</a:t>
            </a:r>
            <a:r>
              <a:rPr lang="de-DE" altLang="zh-CN" noProof="0" smtClean="0"/>
              <a:t>XXXX-XX</a:t>
            </a:r>
            <a:endParaRPr lang="zh-CN" altLang="en-US" noProof="0"/>
          </a:p>
        </p:txBody>
      </p:sp>
      <p:sp>
        <p:nvSpPr>
          <p:cNvPr id="254982" name="Line 6"/>
          <p:cNvSpPr>
            <a:spLocks noChangeShapeType="1"/>
          </p:cNvSpPr>
          <p:nvPr/>
        </p:nvSpPr>
        <p:spPr bwMode="auto">
          <a:xfrm>
            <a:off x="392113" y="762000"/>
            <a:ext cx="9102725" cy="0"/>
          </a:xfrm>
          <a:prstGeom prst="line">
            <a:avLst/>
          </a:prstGeom>
          <a:noFill/>
          <a:ln w="952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de-DE" baseline="0" noProof="0">
              <a:latin typeface="Arial" pitchFamily="34" charset="0"/>
              <a:ea typeface="黑体" pitchFamily="49" charset="-122"/>
            </a:endParaRPr>
          </a:p>
        </p:txBody>
      </p:sp>
      <p:sp>
        <p:nvSpPr>
          <p:cNvPr id="254983" name="Rectangle 7"/>
          <p:cNvSpPr>
            <a:spLocks noGrp="1" noChangeArrowheads="1"/>
          </p:cNvSpPr>
          <p:nvPr>
            <p:ph type="dt" sz="half" idx="2"/>
          </p:nvPr>
        </p:nvSpPr>
        <p:spPr bwMode="auto">
          <a:xfrm>
            <a:off x="398463" y="6548438"/>
            <a:ext cx="1703387"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spcBef>
                <a:spcPct val="0"/>
              </a:spcBef>
              <a:defRPr sz="1000" baseline="0">
                <a:latin typeface="Arial" pitchFamily="34" charset="0"/>
                <a:ea typeface="黑体" pitchFamily="49" charset="-122"/>
              </a:defRPr>
            </a:lvl1pPr>
          </a:lstStyle>
          <a:p>
            <a:r>
              <a:rPr lang="de-DE" altLang="zh-CN" noProof="0" smtClean="0"/>
              <a:t>Stand</a:t>
            </a:r>
            <a:r>
              <a:rPr lang="zh-CN" altLang="de-DE" noProof="0" smtClean="0"/>
              <a:t>：</a:t>
            </a:r>
            <a:r>
              <a:rPr lang="de-DE" altLang="zh-CN" noProof="0" smtClean="0"/>
              <a:t>TT. Monat JJJJ</a:t>
            </a:r>
            <a:endParaRPr lang="zh-CN" altLang="en-US" noProof="0"/>
          </a:p>
        </p:txBody>
      </p:sp>
      <p:pic>
        <p:nvPicPr>
          <p:cNvPr id="254984" name="Picture 8"/>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3370360" y="248814"/>
            <a:ext cx="3145436" cy="30421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4" r:id="rId3"/>
    <p:sldLayoutId id="2147483662" r:id="rId4"/>
    <p:sldLayoutId id="2147483663" r:id="rId5"/>
    <p:sldLayoutId id="2147483664" r:id="rId6"/>
  </p:sldLayoutIdLst>
  <p:timing>
    <p:tnLst>
      <p:par>
        <p:cTn id="1" dur="indefinite" restart="never" nodeType="tmRoot"/>
      </p:par>
    </p:tnLst>
  </p:timing>
  <p:hf hdr="0"/>
  <p:txStyles>
    <p:titleStyle>
      <a:lvl1pPr algn="l" defTabSz="958850" rtl="0" eaLnBrk="1" fontAlgn="base" hangingPunct="1">
        <a:spcBef>
          <a:spcPct val="0"/>
        </a:spcBef>
        <a:spcAft>
          <a:spcPct val="0"/>
        </a:spcAft>
        <a:defRPr sz="2000" b="0" baseline="0">
          <a:solidFill>
            <a:schemeClr val="tx2"/>
          </a:solidFill>
          <a:latin typeface="Arial" pitchFamily="34" charset="0"/>
          <a:ea typeface="黑体" pitchFamily="49" charset="-122"/>
          <a:cs typeface="+mj-cs"/>
        </a:defRPr>
      </a:lvl1pPr>
      <a:lvl2pPr algn="l" defTabSz="958850" rtl="0" eaLnBrk="1" fontAlgn="base" hangingPunct="1">
        <a:spcBef>
          <a:spcPct val="0"/>
        </a:spcBef>
        <a:spcAft>
          <a:spcPct val="0"/>
        </a:spcAft>
        <a:defRPr sz="2000" b="1">
          <a:solidFill>
            <a:schemeClr val="tx2"/>
          </a:solidFill>
          <a:latin typeface="Arial" charset="0"/>
        </a:defRPr>
      </a:lvl2pPr>
      <a:lvl3pPr algn="l" defTabSz="958850" rtl="0" eaLnBrk="1" fontAlgn="base" hangingPunct="1">
        <a:spcBef>
          <a:spcPct val="0"/>
        </a:spcBef>
        <a:spcAft>
          <a:spcPct val="0"/>
        </a:spcAft>
        <a:defRPr sz="2000" b="1">
          <a:solidFill>
            <a:schemeClr val="tx2"/>
          </a:solidFill>
          <a:latin typeface="Arial" charset="0"/>
        </a:defRPr>
      </a:lvl3pPr>
      <a:lvl4pPr algn="l" defTabSz="958850" rtl="0" eaLnBrk="1" fontAlgn="base" hangingPunct="1">
        <a:spcBef>
          <a:spcPct val="0"/>
        </a:spcBef>
        <a:spcAft>
          <a:spcPct val="0"/>
        </a:spcAft>
        <a:defRPr sz="2000" b="1">
          <a:solidFill>
            <a:schemeClr val="tx2"/>
          </a:solidFill>
          <a:latin typeface="Arial" charset="0"/>
        </a:defRPr>
      </a:lvl4pPr>
      <a:lvl5pPr algn="l" defTabSz="958850" rtl="0" eaLnBrk="1" fontAlgn="base" hangingPunct="1">
        <a:spcBef>
          <a:spcPct val="0"/>
        </a:spcBef>
        <a:spcAft>
          <a:spcPct val="0"/>
        </a:spcAft>
        <a:defRPr sz="2000" b="1">
          <a:solidFill>
            <a:schemeClr val="tx2"/>
          </a:solidFill>
          <a:latin typeface="Arial" charset="0"/>
        </a:defRPr>
      </a:lvl5pPr>
      <a:lvl6pPr marL="457200" algn="l" defTabSz="958850" rtl="0" eaLnBrk="1" fontAlgn="base" hangingPunct="1">
        <a:spcBef>
          <a:spcPct val="0"/>
        </a:spcBef>
        <a:spcAft>
          <a:spcPct val="0"/>
        </a:spcAft>
        <a:defRPr sz="2000" b="1">
          <a:solidFill>
            <a:schemeClr val="tx2"/>
          </a:solidFill>
          <a:latin typeface="Arial" charset="0"/>
        </a:defRPr>
      </a:lvl6pPr>
      <a:lvl7pPr marL="914400" algn="l" defTabSz="958850" rtl="0" eaLnBrk="1" fontAlgn="base" hangingPunct="1">
        <a:spcBef>
          <a:spcPct val="0"/>
        </a:spcBef>
        <a:spcAft>
          <a:spcPct val="0"/>
        </a:spcAft>
        <a:defRPr sz="2000" b="1">
          <a:solidFill>
            <a:schemeClr val="tx2"/>
          </a:solidFill>
          <a:latin typeface="Arial" charset="0"/>
        </a:defRPr>
      </a:lvl7pPr>
      <a:lvl8pPr marL="1371600" algn="l" defTabSz="958850" rtl="0" eaLnBrk="1" fontAlgn="base" hangingPunct="1">
        <a:spcBef>
          <a:spcPct val="0"/>
        </a:spcBef>
        <a:spcAft>
          <a:spcPct val="0"/>
        </a:spcAft>
        <a:defRPr sz="2000" b="1">
          <a:solidFill>
            <a:schemeClr val="tx2"/>
          </a:solidFill>
          <a:latin typeface="Arial" charset="0"/>
        </a:defRPr>
      </a:lvl8pPr>
      <a:lvl9pPr marL="1828800" algn="l" defTabSz="958850" rtl="0" eaLnBrk="1" fontAlgn="base" hangingPunct="1">
        <a:spcBef>
          <a:spcPct val="0"/>
        </a:spcBef>
        <a:spcAft>
          <a:spcPct val="0"/>
        </a:spcAft>
        <a:defRPr sz="2000" b="1">
          <a:solidFill>
            <a:schemeClr val="tx2"/>
          </a:solidFill>
          <a:latin typeface="Arial" charset="0"/>
        </a:defRPr>
      </a:lvl9pPr>
    </p:titleStyle>
    <p:bodyStyle>
      <a:lvl1pPr algn="l" defTabSz="958850" rtl="0" eaLnBrk="1" fontAlgn="base" hangingPunct="1">
        <a:lnSpc>
          <a:spcPct val="110000"/>
        </a:lnSpc>
        <a:spcBef>
          <a:spcPct val="0"/>
        </a:spcBef>
        <a:spcAft>
          <a:spcPct val="25000"/>
        </a:spcAft>
        <a:defRPr baseline="0">
          <a:solidFill>
            <a:schemeClr val="tx1"/>
          </a:solidFill>
          <a:latin typeface="Arial" pitchFamily="34" charset="0"/>
          <a:ea typeface="黑体" pitchFamily="49" charset="-122"/>
          <a:cs typeface="+mn-cs"/>
        </a:defRPr>
      </a:lvl1pPr>
      <a:lvl2pPr marL="190500" indent="-188913" algn="l" defTabSz="958850" rtl="0" eaLnBrk="1" fontAlgn="base" hangingPunct="1">
        <a:lnSpc>
          <a:spcPct val="110000"/>
        </a:lnSpc>
        <a:spcBef>
          <a:spcPct val="0"/>
        </a:spcBef>
        <a:spcAft>
          <a:spcPct val="25000"/>
        </a:spcAft>
        <a:buChar char="•"/>
        <a:defRPr baseline="0">
          <a:solidFill>
            <a:schemeClr val="tx1"/>
          </a:solidFill>
          <a:latin typeface="Arial" pitchFamily="34" charset="0"/>
          <a:ea typeface="黑体" pitchFamily="49" charset="-122"/>
        </a:defRPr>
      </a:lvl2pPr>
      <a:lvl3pPr marL="381000" indent="-188913" algn="l" defTabSz="958850" rtl="0" eaLnBrk="1" fontAlgn="base" hangingPunct="1">
        <a:lnSpc>
          <a:spcPct val="110000"/>
        </a:lnSpc>
        <a:spcBef>
          <a:spcPct val="0"/>
        </a:spcBef>
        <a:spcAft>
          <a:spcPct val="25000"/>
        </a:spcAft>
        <a:buChar char="•"/>
        <a:defRPr baseline="0">
          <a:solidFill>
            <a:schemeClr val="tx1"/>
          </a:solidFill>
          <a:latin typeface="Arial" pitchFamily="34" charset="0"/>
          <a:ea typeface="黑体" pitchFamily="49" charset="-122"/>
        </a:defRPr>
      </a:lvl3pPr>
      <a:lvl4pPr marL="571500" indent="-188913" algn="l" defTabSz="958850" rtl="0" eaLnBrk="1" fontAlgn="base" hangingPunct="1">
        <a:lnSpc>
          <a:spcPct val="110000"/>
        </a:lnSpc>
        <a:spcBef>
          <a:spcPct val="0"/>
        </a:spcBef>
        <a:spcAft>
          <a:spcPct val="25000"/>
        </a:spcAft>
        <a:buChar char="•"/>
        <a:defRPr baseline="0">
          <a:solidFill>
            <a:schemeClr val="tx1"/>
          </a:solidFill>
          <a:latin typeface="Arial" pitchFamily="34" charset="0"/>
          <a:ea typeface="黑体" pitchFamily="49" charset="-122"/>
        </a:defRPr>
      </a:lvl4pPr>
      <a:lvl5pPr marL="762000" indent="-188913" algn="l" defTabSz="958850" rtl="0" eaLnBrk="1" fontAlgn="base" hangingPunct="1">
        <a:lnSpc>
          <a:spcPct val="110000"/>
        </a:lnSpc>
        <a:spcBef>
          <a:spcPct val="0"/>
        </a:spcBef>
        <a:spcAft>
          <a:spcPct val="25000"/>
        </a:spcAft>
        <a:buChar char="•"/>
        <a:defRPr baseline="0">
          <a:solidFill>
            <a:schemeClr val="tx1"/>
          </a:solidFill>
          <a:latin typeface="Arial" pitchFamily="34" charset="0"/>
          <a:ea typeface="黑体" pitchFamily="49" charset="-122"/>
        </a:defRPr>
      </a:lvl5pPr>
      <a:lvl6pPr marL="1219200" indent="-188913" algn="l" defTabSz="958850" rtl="0" eaLnBrk="1" fontAlgn="base" hangingPunct="1">
        <a:lnSpc>
          <a:spcPct val="110000"/>
        </a:lnSpc>
        <a:spcBef>
          <a:spcPct val="0"/>
        </a:spcBef>
        <a:spcAft>
          <a:spcPct val="25000"/>
        </a:spcAft>
        <a:buChar char="•"/>
        <a:defRPr>
          <a:solidFill>
            <a:schemeClr val="tx1"/>
          </a:solidFill>
          <a:latin typeface="+mn-lt"/>
        </a:defRPr>
      </a:lvl6pPr>
      <a:lvl7pPr marL="1676400" indent="-188913" algn="l" defTabSz="958850" rtl="0" eaLnBrk="1" fontAlgn="base" hangingPunct="1">
        <a:lnSpc>
          <a:spcPct val="110000"/>
        </a:lnSpc>
        <a:spcBef>
          <a:spcPct val="0"/>
        </a:spcBef>
        <a:spcAft>
          <a:spcPct val="25000"/>
        </a:spcAft>
        <a:buChar char="•"/>
        <a:defRPr>
          <a:solidFill>
            <a:schemeClr val="tx1"/>
          </a:solidFill>
          <a:latin typeface="+mn-lt"/>
        </a:defRPr>
      </a:lvl7pPr>
      <a:lvl8pPr marL="2133600" indent="-188913" algn="l" defTabSz="958850" rtl="0" eaLnBrk="1" fontAlgn="base" hangingPunct="1">
        <a:lnSpc>
          <a:spcPct val="110000"/>
        </a:lnSpc>
        <a:spcBef>
          <a:spcPct val="0"/>
        </a:spcBef>
        <a:spcAft>
          <a:spcPct val="25000"/>
        </a:spcAft>
        <a:buChar char="•"/>
        <a:defRPr>
          <a:solidFill>
            <a:schemeClr val="tx1"/>
          </a:solidFill>
          <a:latin typeface="+mn-lt"/>
        </a:defRPr>
      </a:lvl8pPr>
      <a:lvl9pPr marL="2590800" indent="-188913" algn="l" defTabSz="958850" rtl="0" eaLnBrk="1" fontAlgn="base" hangingPunct="1">
        <a:lnSpc>
          <a:spcPct val="110000"/>
        </a:lnSpc>
        <a:spcBef>
          <a:spcPct val="0"/>
        </a:spcBef>
        <a:spcAft>
          <a:spcPct val="2500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wmf"/></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tags" Target="../tags/tag2.xml"/><Relationship Id="rId7" Type="http://schemas.openxmlformats.org/officeDocument/2006/relationships/image" Target="../media/image13.emf"/><Relationship Id="rId12" Type="http://schemas.openxmlformats.org/officeDocument/2006/relationships/image" Target="../media/image18.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7.png"/><Relationship Id="rId5" Type="http://schemas.openxmlformats.org/officeDocument/2006/relationships/notesSlide" Target="../notesSlides/notesSlide5.xml"/><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slideLayout" Target="../slideLayouts/slideLayout2.xml"/><Relationship Id="rId9" Type="http://schemas.openxmlformats.org/officeDocument/2006/relationships/image" Target="../media/image15.png"/><Relationship Id="rId1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2.wdp"/><Relationship Id="rId7" Type="http://schemas.openxmlformats.org/officeDocument/2006/relationships/diagramColors" Target="../diagrams/colors3.xml"/><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9" name="Rectangle 3"/>
          <p:cNvSpPr>
            <a:spLocks noGrp="1" noChangeArrowheads="1"/>
          </p:cNvSpPr>
          <p:nvPr>
            <p:ph type="ctrTitle"/>
          </p:nvPr>
        </p:nvSpPr>
        <p:spPr/>
        <p:txBody>
          <a:bodyPr/>
          <a:lstStyle/>
          <a:p>
            <a:pPr defTabSz="960120">
              <a:spcBef>
                <a:spcPts val="0"/>
              </a:spcBef>
              <a:spcAft>
                <a:spcPts val="0"/>
              </a:spcAft>
            </a:pPr>
            <a:r>
              <a:rPr lang="en-GB" b="1" dirty="0" smtClean="0">
                <a:solidFill>
                  <a:srgbClr val="003366"/>
                </a:solidFill>
                <a:latin typeface="Arial"/>
                <a:ea typeface="+mj-ea"/>
              </a:rPr>
              <a:t>Briefing </a:t>
            </a:r>
            <a:r>
              <a:rPr lang="en-GB" b="1" dirty="0">
                <a:solidFill>
                  <a:srgbClr val="003366"/>
                </a:solidFill>
                <a:latin typeface="Arial"/>
                <a:ea typeface="+mj-ea"/>
              </a:rPr>
              <a:t>Book for </a:t>
            </a:r>
            <a:r>
              <a:rPr lang="en-GB" b="1" dirty="0" smtClean="0">
                <a:solidFill>
                  <a:srgbClr val="003366"/>
                </a:solidFill>
                <a:latin typeface="Arial"/>
                <a:ea typeface="+mj-ea"/>
              </a:rPr>
              <a:t>VWFSC Internal Communication Retainer </a:t>
            </a:r>
            <a:r>
              <a:rPr lang="en-US" altLang="zh-CN" b="1" dirty="0" smtClean="0">
                <a:solidFill>
                  <a:srgbClr val="003366"/>
                </a:solidFill>
                <a:latin typeface="Arial"/>
                <a:ea typeface="+mj-ea"/>
              </a:rPr>
              <a:t>2022</a:t>
            </a:r>
            <a:endParaRPr lang="zh-CN" altLang="de-DE" sz="2800" b="0" i="0" dirty="0">
              <a:solidFill>
                <a:srgbClr val="003366"/>
              </a:solidFill>
              <a:latin typeface="Arial"/>
              <a:ea typeface="+mj-ea"/>
              <a:cs typeface="+mj-cs"/>
            </a:endParaRPr>
          </a:p>
        </p:txBody>
      </p:sp>
      <p:sp>
        <p:nvSpPr>
          <p:cNvPr id="214020" name="Rectangle 4"/>
          <p:cNvSpPr>
            <a:spLocks noGrp="1" noChangeArrowheads="1"/>
          </p:cNvSpPr>
          <p:nvPr>
            <p:ph type="subTitle" idx="1"/>
          </p:nvPr>
        </p:nvSpPr>
        <p:spPr/>
        <p:txBody>
          <a:bodyPr/>
          <a:lstStyle/>
          <a:p>
            <a:r>
              <a:rPr lang="en-US" altLang="zh-CN" b="1" dirty="0">
                <a:solidFill>
                  <a:srgbClr val="003366"/>
                </a:solidFill>
              </a:rPr>
              <a:t>November, </a:t>
            </a:r>
            <a:r>
              <a:rPr lang="en-US" altLang="zh-CN" b="1" dirty="0" smtClean="0">
                <a:solidFill>
                  <a:srgbClr val="003366"/>
                </a:solidFill>
              </a:rPr>
              <a:t>2021</a:t>
            </a:r>
            <a:endParaRPr lang="zh-CN" altLang="en-US" dirty="0" smtClean="0"/>
          </a:p>
        </p:txBody>
      </p:sp>
      <p:pic>
        <p:nvPicPr>
          <p:cNvPr id="214026" name="Picture 10" descr="Titel_Ill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225" y="1755775"/>
            <a:ext cx="9090025"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9CF5D4C-9F6E-4E1F-A3C5-05B84EDEF6B8}" type="slidenum">
              <a:rPr lang="de-DE" smtClean="0"/>
              <a:pPr/>
              <a:t>10</a:t>
            </a:fld>
            <a:endParaRPr lang="de-DE" dirty="0"/>
          </a:p>
        </p:txBody>
      </p:sp>
      <p:sp>
        <p:nvSpPr>
          <p:cNvPr id="7" name="TextBox 6"/>
          <p:cNvSpPr txBox="1"/>
          <p:nvPr/>
        </p:nvSpPr>
        <p:spPr>
          <a:xfrm>
            <a:off x="344488" y="3284984"/>
            <a:ext cx="2808312" cy="504056"/>
          </a:xfrm>
          <a:prstGeom prst="rect">
            <a:avLst/>
          </a:prstGeom>
          <a:noFill/>
        </p:spPr>
        <p:txBody>
          <a:bodyPr wrap="square" lIns="0" tIns="0" rIns="0" bIns="0" rtlCol="0">
            <a:noAutofit/>
          </a:bodyPr>
          <a:lstStyle/>
          <a:p>
            <a:r>
              <a:rPr lang="en-US" sz="2400" b="1" dirty="0" smtClean="0">
                <a:solidFill>
                  <a:schemeClr val="tx2"/>
                </a:solidFill>
                <a:latin typeface="Calibri" panose="020F0502020204030204" pitchFamily="34" charset="0"/>
                <a:cs typeface="Calibri" panose="020F0502020204030204" pitchFamily="34" charset="0"/>
              </a:rPr>
              <a:t>Back-Up</a:t>
            </a:r>
            <a:endParaRPr lang="en-US" sz="1800" b="1"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78560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382588" y="873125"/>
            <a:ext cx="9113837" cy="684213"/>
          </a:xfrm>
          <a:noFill/>
        </p:spPr>
        <p:txBody>
          <a:bodyPr/>
          <a:lstStyle/>
          <a:p>
            <a:pPr eaLnBrk="1" hangingPunct="1"/>
            <a:r>
              <a:rPr lang="de-DE" altLang="en-US" b="1" dirty="0" smtClean="0"/>
              <a:t>1. FS Values  </a:t>
            </a:r>
          </a:p>
        </p:txBody>
      </p:sp>
      <p:sp>
        <p:nvSpPr>
          <p:cNvPr id="8217" name="Rectangle 5"/>
          <p:cNvSpPr>
            <a:spLocks noChangeArrowheads="1"/>
          </p:cNvSpPr>
          <p:nvPr/>
        </p:nvSpPr>
        <p:spPr bwMode="auto">
          <a:xfrm>
            <a:off x="2602030" y="5197268"/>
            <a:ext cx="3435047" cy="427161"/>
          </a:xfrm>
          <a:prstGeom prst="rect">
            <a:avLst/>
          </a:prstGeom>
          <a:solidFill>
            <a:srgbClr val="4C5356"/>
          </a:solidFill>
          <a:ln>
            <a:noFill/>
          </a:ln>
          <a:effectLst/>
        </p:spPr>
        <p:txBody>
          <a:bodyPr lIns="36000" tIns="36000" rIns="36000" bIns="36000" anchor="ctr"/>
          <a:lstStyle>
            <a:lvl1pPr eaLnBrk="0" hangingPunct="0">
              <a:spcAft>
                <a:spcPct val="25000"/>
              </a:spcAft>
              <a:defRPr>
                <a:solidFill>
                  <a:schemeClr val="tx1"/>
                </a:solidFill>
                <a:latin typeface="Arial" panose="020B0604020202020204" pitchFamily="34" charset="0"/>
              </a:defRPr>
            </a:lvl1pPr>
            <a:lvl2pPr marL="742950" indent="-285750" eaLnBrk="0" hangingPunct="0">
              <a:spcAft>
                <a:spcPct val="25000"/>
              </a:spcAft>
              <a:buChar char="•"/>
              <a:defRPr>
                <a:solidFill>
                  <a:schemeClr val="tx1"/>
                </a:solidFill>
                <a:latin typeface="Arial" panose="020B0604020202020204" pitchFamily="34" charset="0"/>
              </a:defRPr>
            </a:lvl2pPr>
            <a:lvl3pPr marL="1143000" indent="-228600" eaLnBrk="0" hangingPunct="0">
              <a:spcAft>
                <a:spcPct val="25000"/>
              </a:spcAft>
              <a:buChar char="•"/>
              <a:defRPr>
                <a:solidFill>
                  <a:schemeClr val="tx1"/>
                </a:solidFill>
                <a:latin typeface="Arial" panose="020B0604020202020204" pitchFamily="34" charset="0"/>
              </a:defRPr>
            </a:lvl3pPr>
            <a:lvl4pPr marL="1600200" indent="-228600" eaLnBrk="0" hangingPunct="0">
              <a:spcAft>
                <a:spcPct val="25000"/>
              </a:spcAft>
              <a:buChar char="•"/>
              <a:defRPr>
                <a:solidFill>
                  <a:schemeClr val="tx1"/>
                </a:solidFill>
                <a:latin typeface="Arial" panose="020B0604020202020204" pitchFamily="34" charset="0"/>
              </a:defRPr>
            </a:lvl4pPr>
            <a:lvl5pPr marL="2057400" indent="-228600" eaLnBrk="0" hangingPunct="0">
              <a:spcAft>
                <a:spcPct val="25000"/>
              </a:spcAft>
              <a:buChar char="•"/>
              <a:defRPr>
                <a:solidFill>
                  <a:schemeClr val="tx1"/>
                </a:solidFill>
                <a:latin typeface="Arial" panose="020B0604020202020204" pitchFamily="34" charset="0"/>
              </a:defRPr>
            </a:lvl5pPr>
            <a:lvl6pPr marL="2514600" indent="-228600" eaLnBrk="0" fontAlgn="base" hangingPunct="0">
              <a:spcBef>
                <a:spcPct val="0"/>
              </a:spcBef>
              <a:spcAft>
                <a:spcPct val="25000"/>
              </a:spcAft>
              <a:buChar char="•"/>
              <a:defRPr>
                <a:solidFill>
                  <a:schemeClr val="tx1"/>
                </a:solidFill>
                <a:latin typeface="Arial" panose="020B0604020202020204" pitchFamily="34" charset="0"/>
              </a:defRPr>
            </a:lvl6pPr>
            <a:lvl7pPr marL="2971800" indent="-228600" eaLnBrk="0" fontAlgn="base" hangingPunct="0">
              <a:spcBef>
                <a:spcPct val="0"/>
              </a:spcBef>
              <a:spcAft>
                <a:spcPct val="25000"/>
              </a:spcAft>
              <a:buChar char="•"/>
              <a:defRPr>
                <a:solidFill>
                  <a:schemeClr val="tx1"/>
                </a:solidFill>
                <a:latin typeface="Arial" panose="020B0604020202020204" pitchFamily="34" charset="0"/>
              </a:defRPr>
            </a:lvl7pPr>
            <a:lvl8pPr marL="3429000" indent="-228600" eaLnBrk="0" fontAlgn="base" hangingPunct="0">
              <a:spcBef>
                <a:spcPct val="0"/>
              </a:spcBef>
              <a:spcAft>
                <a:spcPct val="25000"/>
              </a:spcAft>
              <a:buChar char="•"/>
              <a:defRPr>
                <a:solidFill>
                  <a:schemeClr val="tx1"/>
                </a:solidFill>
                <a:latin typeface="Arial" panose="020B0604020202020204" pitchFamily="34" charset="0"/>
              </a:defRPr>
            </a:lvl8pPr>
            <a:lvl9pPr marL="3886200" indent="-228600" eaLnBrk="0" fontAlgn="base" hangingPunct="0">
              <a:spcBef>
                <a:spcPct val="0"/>
              </a:spcBef>
              <a:spcAft>
                <a:spcPct val="25000"/>
              </a:spcAft>
              <a:buChar char="•"/>
              <a:defRPr>
                <a:solidFill>
                  <a:schemeClr val="tx1"/>
                </a:solidFill>
                <a:latin typeface="Arial" panose="020B0604020202020204" pitchFamily="34" charset="0"/>
              </a:defRPr>
            </a:lvl9pPr>
          </a:lstStyle>
          <a:p>
            <a:pPr algn="ctr">
              <a:spcAft>
                <a:spcPct val="0"/>
              </a:spcAft>
            </a:pPr>
            <a:endParaRPr lang="en-US" altLang="en-US" sz="2800" b="1" dirty="0">
              <a:solidFill>
                <a:schemeClr val="bg1"/>
              </a:solidFill>
            </a:endParaRPr>
          </a:p>
        </p:txBody>
      </p:sp>
      <p:sp>
        <p:nvSpPr>
          <p:cNvPr id="8218" name="Rectangle 6"/>
          <p:cNvSpPr>
            <a:spLocks noChangeArrowheads="1"/>
          </p:cNvSpPr>
          <p:nvPr/>
        </p:nvSpPr>
        <p:spPr bwMode="auto">
          <a:xfrm>
            <a:off x="2504728" y="5092337"/>
            <a:ext cx="3867195" cy="503591"/>
          </a:xfrm>
          <a:prstGeom prst="rect">
            <a:avLst/>
          </a:prstGeom>
          <a:solidFill>
            <a:srgbClr val="E6EFF4"/>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lstStyle>
            <a:lvl1pPr eaLnBrk="0" hangingPunct="0">
              <a:spcAft>
                <a:spcPct val="25000"/>
              </a:spcAft>
              <a:defRPr>
                <a:solidFill>
                  <a:schemeClr val="tx1"/>
                </a:solidFill>
                <a:latin typeface="Arial" panose="020B0604020202020204" pitchFamily="34" charset="0"/>
              </a:defRPr>
            </a:lvl1pPr>
            <a:lvl2pPr marL="742950" indent="-285750" eaLnBrk="0" hangingPunct="0">
              <a:spcAft>
                <a:spcPct val="25000"/>
              </a:spcAft>
              <a:buChar char="•"/>
              <a:defRPr>
                <a:solidFill>
                  <a:schemeClr val="tx1"/>
                </a:solidFill>
                <a:latin typeface="Arial" panose="020B0604020202020204" pitchFamily="34" charset="0"/>
              </a:defRPr>
            </a:lvl2pPr>
            <a:lvl3pPr marL="1143000" indent="-228600" eaLnBrk="0" hangingPunct="0">
              <a:spcAft>
                <a:spcPct val="25000"/>
              </a:spcAft>
              <a:buChar char="•"/>
              <a:defRPr>
                <a:solidFill>
                  <a:schemeClr val="tx1"/>
                </a:solidFill>
                <a:latin typeface="Arial" panose="020B0604020202020204" pitchFamily="34" charset="0"/>
              </a:defRPr>
            </a:lvl3pPr>
            <a:lvl4pPr marL="1600200" indent="-228600" eaLnBrk="0" hangingPunct="0">
              <a:spcAft>
                <a:spcPct val="25000"/>
              </a:spcAft>
              <a:buChar char="•"/>
              <a:defRPr>
                <a:solidFill>
                  <a:schemeClr val="tx1"/>
                </a:solidFill>
                <a:latin typeface="Arial" panose="020B0604020202020204" pitchFamily="34" charset="0"/>
              </a:defRPr>
            </a:lvl4pPr>
            <a:lvl5pPr marL="2057400" indent="-228600" eaLnBrk="0" hangingPunct="0">
              <a:spcAft>
                <a:spcPct val="25000"/>
              </a:spcAft>
              <a:buChar char="•"/>
              <a:defRPr>
                <a:solidFill>
                  <a:schemeClr val="tx1"/>
                </a:solidFill>
                <a:latin typeface="Arial" panose="020B0604020202020204" pitchFamily="34" charset="0"/>
              </a:defRPr>
            </a:lvl5pPr>
            <a:lvl6pPr marL="2514600" indent="-228600" eaLnBrk="0" fontAlgn="base" hangingPunct="0">
              <a:spcBef>
                <a:spcPct val="0"/>
              </a:spcBef>
              <a:spcAft>
                <a:spcPct val="25000"/>
              </a:spcAft>
              <a:buChar char="•"/>
              <a:defRPr>
                <a:solidFill>
                  <a:schemeClr val="tx1"/>
                </a:solidFill>
                <a:latin typeface="Arial" panose="020B0604020202020204" pitchFamily="34" charset="0"/>
              </a:defRPr>
            </a:lvl6pPr>
            <a:lvl7pPr marL="2971800" indent="-228600" eaLnBrk="0" fontAlgn="base" hangingPunct="0">
              <a:spcBef>
                <a:spcPct val="0"/>
              </a:spcBef>
              <a:spcAft>
                <a:spcPct val="25000"/>
              </a:spcAft>
              <a:buChar char="•"/>
              <a:defRPr>
                <a:solidFill>
                  <a:schemeClr val="tx1"/>
                </a:solidFill>
                <a:latin typeface="Arial" panose="020B0604020202020204" pitchFamily="34" charset="0"/>
              </a:defRPr>
            </a:lvl7pPr>
            <a:lvl8pPr marL="3429000" indent="-228600" eaLnBrk="0" fontAlgn="base" hangingPunct="0">
              <a:spcBef>
                <a:spcPct val="0"/>
              </a:spcBef>
              <a:spcAft>
                <a:spcPct val="25000"/>
              </a:spcAft>
              <a:buChar char="•"/>
              <a:defRPr>
                <a:solidFill>
                  <a:schemeClr val="tx1"/>
                </a:solidFill>
                <a:latin typeface="Arial" panose="020B0604020202020204" pitchFamily="34" charset="0"/>
              </a:defRPr>
            </a:lvl8pPr>
            <a:lvl9pPr marL="3886200" indent="-228600" eaLnBrk="0" fontAlgn="base" hangingPunct="0">
              <a:spcBef>
                <a:spcPct val="0"/>
              </a:spcBef>
              <a:spcAft>
                <a:spcPct val="25000"/>
              </a:spcAft>
              <a:buChar char="•"/>
              <a:defRPr>
                <a:solidFill>
                  <a:schemeClr val="tx1"/>
                </a:solidFill>
                <a:latin typeface="Arial" panose="020B0604020202020204" pitchFamily="34" charset="0"/>
              </a:defRPr>
            </a:lvl9pPr>
          </a:lstStyle>
          <a:p>
            <a:pPr algn="ctr">
              <a:spcAft>
                <a:spcPct val="0"/>
              </a:spcAft>
            </a:pPr>
            <a:endParaRPr lang="en-US" altLang="en-US" sz="2800" b="1" dirty="0">
              <a:solidFill>
                <a:schemeClr val="bg1"/>
              </a:solidFill>
            </a:endParaRPr>
          </a:p>
        </p:txBody>
      </p:sp>
      <p:sp>
        <p:nvSpPr>
          <p:cNvPr id="8219" name="Text Box 7"/>
          <p:cNvSpPr txBox="1">
            <a:spLocks noChangeArrowheads="1"/>
          </p:cNvSpPr>
          <p:nvPr/>
        </p:nvSpPr>
        <p:spPr bwMode="auto">
          <a:xfrm>
            <a:off x="2602030" y="5197269"/>
            <a:ext cx="2520242" cy="369332"/>
          </a:xfrm>
          <a:prstGeom prst="rect">
            <a:avLst/>
          </a:prstGeom>
          <a:solidFill>
            <a:srgbClr val="E6EF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674688" eaLnBrk="0" hangingPunct="0">
              <a:spcAft>
                <a:spcPct val="25000"/>
              </a:spcAft>
              <a:defRPr>
                <a:solidFill>
                  <a:schemeClr val="tx1"/>
                </a:solidFill>
                <a:latin typeface="Arial" panose="020B0604020202020204" pitchFamily="34" charset="0"/>
              </a:defRPr>
            </a:lvl1pPr>
            <a:lvl2pPr marL="742950" indent="-285750" defTabSz="674688" eaLnBrk="0" hangingPunct="0">
              <a:spcAft>
                <a:spcPct val="25000"/>
              </a:spcAft>
              <a:buChar char="•"/>
              <a:defRPr>
                <a:solidFill>
                  <a:schemeClr val="tx1"/>
                </a:solidFill>
                <a:latin typeface="Arial" panose="020B0604020202020204" pitchFamily="34" charset="0"/>
              </a:defRPr>
            </a:lvl2pPr>
            <a:lvl3pPr marL="1143000" indent="-228600" defTabSz="674688" eaLnBrk="0" hangingPunct="0">
              <a:spcAft>
                <a:spcPct val="25000"/>
              </a:spcAft>
              <a:buChar char="•"/>
              <a:defRPr>
                <a:solidFill>
                  <a:schemeClr val="tx1"/>
                </a:solidFill>
                <a:latin typeface="Arial" panose="020B0604020202020204" pitchFamily="34" charset="0"/>
              </a:defRPr>
            </a:lvl3pPr>
            <a:lvl4pPr marL="1600200" indent="-228600" defTabSz="674688" eaLnBrk="0" hangingPunct="0">
              <a:spcAft>
                <a:spcPct val="25000"/>
              </a:spcAft>
              <a:buChar char="•"/>
              <a:defRPr>
                <a:solidFill>
                  <a:schemeClr val="tx1"/>
                </a:solidFill>
                <a:latin typeface="Arial" panose="020B0604020202020204" pitchFamily="34" charset="0"/>
              </a:defRPr>
            </a:lvl4pPr>
            <a:lvl5pPr marL="2057400" indent="-228600" defTabSz="674688" eaLnBrk="0" hangingPunct="0">
              <a:spcAft>
                <a:spcPct val="25000"/>
              </a:spcAft>
              <a:buChar char="•"/>
              <a:defRPr>
                <a:solidFill>
                  <a:schemeClr val="tx1"/>
                </a:solidFill>
                <a:latin typeface="Arial" panose="020B0604020202020204" pitchFamily="34" charset="0"/>
              </a:defRPr>
            </a:lvl5pPr>
            <a:lvl6pPr marL="2514600" indent="-228600" defTabSz="674688" eaLnBrk="0" fontAlgn="base" hangingPunct="0">
              <a:spcBef>
                <a:spcPct val="0"/>
              </a:spcBef>
              <a:spcAft>
                <a:spcPct val="25000"/>
              </a:spcAft>
              <a:buChar char="•"/>
              <a:defRPr>
                <a:solidFill>
                  <a:schemeClr val="tx1"/>
                </a:solidFill>
                <a:latin typeface="Arial" panose="020B0604020202020204" pitchFamily="34" charset="0"/>
              </a:defRPr>
            </a:lvl6pPr>
            <a:lvl7pPr marL="2971800" indent="-228600" defTabSz="674688" eaLnBrk="0" fontAlgn="base" hangingPunct="0">
              <a:spcBef>
                <a:spcPct val="0"/>
              </a:spcBef>
              <a:spcAft>
                <a:spcPct val="25000"/>
              </a:spcAft>
              <a:buChar char="•"/>
              <a:defRPr>
                <a:solidFill>
                  <a:schemeClr val="tx1"/>
                </a:solidFill>
                <a:latin typeface="Arial" panose="020B0604020202020204" pitchFamily="34" charset="0"/>
              </a:defRPr>
            </a:lvl7pPr>
            <a:lvl8pPr marL="3429000" indent="-228600" defTabSz="674688" eaLnBrk="0" fontAlgn="base" hangingPunct="0">
              <a:spcBef>
                <a:spcPct val="0"/>
              </a:spcBef>
              <a:spcAft>
                <a:spcPct val="25000"/>
              </a:spcAft>
              <a:buChar char="•"/>
              <a:defRPr>
                <a:solidFill>
                  <a:schemeClr val="tx1"/>
                </a:solidFill>
                <a:latin typeface="Arial" panose="020B0604020202020204" pitchFamily="34" charset="0"/>
              </a:defRPr>
            </a:lvl8pPr>
            <a:lvl9pPr marL="3886200" indent="-228600" defTabSz="674688" eaLnBrk="0" fontAlgn="base" hangingPunct="0">
              <a:spcBef>
                <a:spcPct val="0"/>
              </a:spcBef>
              <a:spcAft>
                <a:spcPct val="25000"/>
              </a:spcAft>
              <a:buChar char="•"/>
              <a:defRPr>
                <a:solidFill>
                  <a:schemeClr val="tx1"/>
                </a:solidFill>
                <a:latin typeface="Arial" panose="020B0604020202020204" pitchFamily="34" charset="0"/>
              </a:defRPr>
            </a:lvl9pPr>
          </a:lstStyle>
          <a:p>
            <a:pPr>
              <a:lnSpc>
                <a:spcPct val="90000"/>
              </a:lnSpc>
              <a:spcAft>
                <a:spcPct val="0"/>
              </a:spcAft>
            </a:pPr>
            <a:r>
              <a:rPr lang="de-DE" altLang="en-US" sz="2000" b="1" dirty="0" smtClean="0">
                <a:solidFill>
                  <a:srgbClr val="003366"/>
                </a:solidFill>
                <a:cs typeface="Times New Roman" panose="02020603050405020304" pitchFamily="18" charset="0"/>
              </a:rPr>
              <a:t>Passion </a:t>
            </a:r>
            <a:r>
              <a:rPr lang="de-DE" altLang="en-US" sz="2000" b="1" dirty="0" err="1" smtClean="0">
                <a:solidFill>
                  <a:srgbClr val="003366"/>
                </a:solidFill>
                <a:cs typeface="Times New Roman" panose="02020603050405020304" pitchFamily="18" charset="0"/>
              </a:rPr>
              <a:t>to</a:t>
            </a:r>
            <a:r>
              <a:rPr lang="de-DE" altLang="en-US" sz="2000" b="1" dirty="0" smtClean="0">
                <a:solidFill>
                  <a:srgbClr val="003366"/>
                </a:solidFill>
                <a:cs typeface="Times New Roman" panose="02020603050405020304" pitchFamily="18" charset="0"/>
              </a:rPr>
              <a:t> </a:t>
            </a:r>
            <a:r>
              <a:rPr lang="de-DE" altLang="en-US" sz="2000" b="1" dirty="0" err="1" smtClean="0">
                <a:solidFill>
                  <a:srgbClr val="003366"/>
                </a:solidFill>
                <a:cs typeface="Times New Roman" panose="02020603050405020304" pitchFamily="18" charset="0"/>
              </a:rPr>
              <a:t>perform</a:t>
            </a:r>
            <a:endParaRPr lang="de-DE" altLang="en-US" sz="2000" b="1" dirty="0">
              <a:solidFill>
                <a:srgbClr val="003366"/>
              </a:solidFill>
              <a:cs typeface="Times New Roman" panose="02020603050405020304" pitchFamily="18" charset="0"/>
            </a:endParaRPr>
          </a:p>
        </p:txBody>
      </p:sp>
      <p:grpSp>
        <p:nvGrpSpPr>
          <p:cNvPr id="2" name="Group 1"/>
          <p:cNvGrpSpPr/>
          <p:nvPr/>
        </p:nvGrpSpPr>
        <p:grpSpPr>
          <a:xfrm>
            <a:off x="5167696" y="1733057"/>
            <a:ext cx="3451865" cy="598158"/>
            <a:chOff x="5175894" y="1805084"/>
            <a:chExt cx="3451865" cy="598158"/>
          </a:xfrm>
        </p:grpSpPr>
        <p:sp>
          <p:nvSpPr>
            <p:cNvPr id="8214" name="Rectangle 11"/>
            <p:cNvSpPr>
              <a:spLocks noChangeArrowheads="1"/>
            </p:cNvSpPr>
            <p:nvPr/>
          </p:nvSpPr>
          <p:spPr bwMode="auto">
            <a:xfrm>
              <a:off x="5192712" y="1822227"/>
              <a:ext cx="3435047" cy="581015"/>
            </a:xfrm>
            <a:prstGeom prst="rect">
              <a:avLst/>
            </a:prstGeom>
            <a:solidFill>
              <a:srgbClr val="4C5356"/>
            </a:solidFill>
            <a:ln>
              <a:noFill/>
            </a:ln>
            <a:effectLst/>
          </p:spPr>
          <p:txBody>
            <a:bodyPr lIns="36000" tIns="36000" rIns="36000" bIns="36000" anchor="ctr"/>
            <a:lstStyle>
              <a:lvl1pPr eaLnBrk="0" hangingPunct="0">
                <a:spcAft>
                  <a:spcPct val="25000"/>
                </a:spcAft>
                <a:defRPr>
                  <a:solidFill>
                    <a:schemeClr val="tx1"/>
                  </a:solidFill>
                  <a:latin typeface="Arial" panose="020B0604020202020204" pitchFamily="34" charset="0"/>
                </a:defRPr>
              </a:lvl1pPr>
              <a:lvl2pPr marL="742950" indent="-285750" eaLnBrk="0" hangingPunct="0">
                <a:spcAft>
                  <a:spcPct val="25000"/>
                </a:spcAft>
                <a:buChar char="•"/>
                <a:defRPr>
                  <a:solidFill>
                    <a:schemeClr val="tx1"/>
                  </a:solidFill>
                  <a:latin typeface="Arial" panose="020B0604020202020204" pitchFamily="34" charset="0"/>
                </a:defRPr>
              </a:lvl2pPr>
              <a:lvl3pPr marL="1143000" indent="-228600" eaLnBrk="0" hangingPunct="0">
                <a:spcAft>
                  <a:spcPct val="25000"/>
                </a:spcAft>
                <a:buChar char="•"/>
                <a:defRPr>
                  <a:solidFill>
                    <a:schemeClr val="tx1"/>
                  </a:solidFill>
                  <a:latin typeface="Arial" panose="020B0604020202020204" pitchFamily="34" charset="0"/>
                </a:defRPr>
              </a:lvl3pPr>
              <a:lvl4pPr marL="1600200" indent="-228600" eaLnBrk="0" hangingPunct="0">
                <a:spcAft>
                  <a:spcPct val="25000"/>
                </a:spcAft>
                <a:buChar char="•"/>
                <a:defRPr>
                  <a:solidFill>
                    <a:schemeClr val="tx1"/>
                  </a:solidFill>
                  <a:latin typeface="Arial" panose="020B0604020202020204" pitchFamily="34" charset="0"/>
                </a:defRPr>
              </a:lvl4pPr>
              <a:lvl5pPr marL="2057400" indent="-228600" eaLnBrk="0" hangingPunct="0">
                <a:spcAft>
                  <a:spcPct val="25000"/>
                </a:spcAft>
                <a:buChar char="•"/>
                <a:defRPr>
                  <a:solidFill>
                    <a:schemeClr val="tx1"/>
                  </a:solidFill>
                  <a:latin typeface="Arial" panose="020B0604020202020204" pitchFamily="34" charset="0"/>
                </a:defRPr>
              </a:lvl5pPr>
              <a:lvl6pPr marL="2514600" indent="-228600" eaLnBrk="0" fontAlgn="base" hangingPunct="0">
                <a:spcBef>
                  <a:spcPct val="0"/>
                </a:spcBef>
                <a:spcAft>
                  <a:spcPct val="25000"/>
                </a:spcAft>
                <a:buChar char="•"/>
                <a:defRPr>
                  <a:solidFill>
                    <a:schemeClr val="tx1"/>
                  </a:solidFill>
                  <a:latin typeface="Arial" panose="020B0604020202020204" pitchFamily="34" charset="0"/>
                </a:defRPr>
              </a:lvl6pPr>
              <a:lvl7pPr marL="2971800" indent="-228600" eaLnBrk="0" fontAlgn="base" hangingPunct="0">
                <a:spcBef>
                  <a:spcPct val="0"/>
                </a:spcBef>
                <a:spcAft>
                  <a:spcPct val="25000"/>
                </a:spcAft>
                <a:buChar char="•"/>
                <a:defRPr>
                  <a:solidFill>
                    <a:schemeClr val="tx1"/>
                  </a:solidFill>
                  <a:latin typeface="Arial" panose="020B0604020202020204" pitchFamily="34" charset="0"/>
                </a:defRPr>
              </a:lvl7pPr>
              <a:lvl8pPr marL="3429000" indent="-228600" eaLnBrk="0" fontAlgn="base" hangingPunct="0">
                <a:spcBef>
                  <a:spcPct val="0"/>
                </a:spcBef>
                <a:spcAft>
                  <a:spcPct val="25000"/>
                </a:spcAft>
                <a:buChar char="•"/>
                <a:defRPr>
                  <a:solidFill>
                    <a:schemeClr val="tx1"/>
                  </a:solidFill>
                  <a:latin typeface="Arial" panose="020B0604020202020204" pitchFamily="34" charset="0"/>
                </a:defRPr>
              </a:lvl8pPr>
              <a:lvl9pPr marL="3886200" indent="-228600" eaLnBrk="0" fontAlgn="base" hangingPunct="0">
                <a:spcBef>
                  <a:spcPct val="0"/>
                </a:spcBef>
                <a:spcAft>
                  <a:spcPct val="25000"/>
                </a:spcAft>
                <a:buChar char="•"/>
                <a:defRPr>
                  <a:solidFill>
                    <a:schemeClr val="tx1"/>
                  </a:solidFill>
                  <a:latin typeface="Arial" panose="020B0604020202020204" pitchFamily="34" charset="0"/>
                </a:defRPr>
              </a:lvl9pPr>
            </a:lstStyle>
            <a:p>
              <a:pPr algn="ctr">
                <a:spcAft>
                  <a:spcPct val="0"/>
                </a:spcAft>
              </a:pPr>
              <a:endParaRPr lang="en-US" altLang="en-US" sz="2800" b="1">
                <a:solidFill>
                  <a:schemeClr val="bg1"/>
                </a:solidFill>
              </a:endParaRPr>
            </a:p>
          </p:txBody>
        </p:sp>
        <p:sp>
          <p:nvSpPr>
            <p:cNvPr id="8215" name="Rectangle 12"/>
            <p:cNvSpPr>
              <a:spLocks noChangeArrowheads="1"/>
            </p:cNvSpPr>
            <p:nvPr/>
          </p:nvSpPr>
          <p:spPr bwMode="auto">
            <a:xfrm>
              <a:off x="5175894" y="1805084"/>
              <a:ext cx="3435047" cy="581015"/>
            </a:xfrm>
            <a:prstGeom prst="rect">
              <a:avLst/>
            </a:prstGeom>
            <a:solidFill>
              <a:srgbClr val="E6EFF4"/>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lstStyle>
              <a:lvl1pPr eaLnBrk="0" hangingPunct="0">
                <a:spcAft>
                  <a:spcPct val="25000"/>
                </a:spcAft>
                <a:defRPr>
                  <a:solidFill>
                    <a:schemeClr val="tx1"/>
                  </a:solidFill>
                  <a:latin typeface="Arial" panose="020B0604020202020204" pitchFamily="34" charset="0"/>
                </a:defRPr>
              </a:lvl1pPr>
              <a:lvl2pPr marL="742950" indent="-285750" eaLnBrk="0" hangingPunct="0">
                <a:spcAft>
                  <a:spcPct val="25000"/>
                </a:spcAft>
                <a:buChar char="•"/>
                <a:defRPr>
                  <a:solidFill>
                    <a:schemeClr val="tx1"/>
                  </a:solidFill>
                  <a:latin typeface="Arial" panose="020B0604020202020204" pitchFamily="34" charset="0"/>
                </a:defRPr>
              </a:lvl2pPr>
              <a:lvl3pPr marL="1143000" indent="-228600" eaLnBrk="0" hangingPunct="0">
                <a:spcAft>
                  <a:spcPct val="25000"/>
                </a:spcAft>
                <a:buChar char="•"/>
                <a:defRPr>
                  <a:solidFill>
                    <a:schemeClr val="tx1"/>
                  </a:solidFill>
                  <a:latin typeface="Arial" panose="020B0604020202020204" pitchFamily="34" charset="0"/>
                </a:defRPr>
              </a:lvl3pPr>
              <a:lvl4pPr marL="1600200" indent="-228600" eaLnBrk="0" hangingPunct="0">
                <a:spcAft>
                  <a:spcPct val="25000"/>
                </a:spcAft>
                <a:buChar char="•"/>
                <a:defRPr>
                  <a:solidFill>
                    <a:schemeClr val="tx1"/>
                  </a:solidFill>
                  <a:latin typeface="Arial" panose="020B0604020202020204" pitchFamily="34" charset="0"/>
                </a:defRPr>
              </a:lvl4pPr>
              <a:lvl5pPr marL="2057400" indent="-228600" eaLnBrk="0" hangingPunct="0">
                <a:spcAft>
                  <a:spcPct val="25000"/>
                </a:spcAft>
                <a:buChar char="•"/>
                <a:defRPr>
                  <a:solidFill>
                    <a:schemeClr val="tx1"/>
                  </a:solidFill>
                  <a:latin typeface="Arial" panose="020B0604020202020204" pitchFamily="34" charset="0"/>
                </a:defRPr>
              </a:lvl5pPr>
              <a:lvl6pPr marL="2514600" indent="-228600" eaLnBrk="0" fontAlgn="base" hangingPunct="0">
                <a:spcBef>
                  <a:spcPct val="0"/>
                </a:spcBef>
                <a:spcAft>
                  <a:spcPct val="25000"/>
                </a:spcAft>
                <a:buChar char="•"/>
                <a:defRPr>
                  <a:solidFill>
                    <a:schemeClr val="tx1"/>
                  </a:solidFill>
                  <a:latin typeface="Arial" panose="020B0604020202020204" pitchFamily="34" charset="0"/>
                </a:defRPr>
              </a:lvl6pPr>
              <a:lvl7pPr marL="2971800" indent="-228600" eaLnBrk="0" fontAlgn="base" hangingPunct="0">
                <a:spcBef>
                  <a:spcPct val="0"/>
                </a:spcBef>
                <a:spcAft>
                  <a:spcPct val="25000"/>
                </a:spcAft>
                <a:buChar char="•"/>
                <a:defRPr>
                  <a:solidFill>
                    <a:schemeClr val="tx1"/>
                  </a:solidFill>
                  <a:latin typeface="Arial" panose="020B0604020202020204" pitchFamily="34" charset="0"/>
                </a:defRPr>
              </a:lvl7pPr>
              <a:lvl8pPr marL="3429000" indent="-228600" eaLnBrk="0" fontAlgn="base" hangingPunct="0">
                <a:spcBef>
                  <a:spcPct val="0"/>
                </a:spcBef>
                <a:spcAft>
                  <a:spcPct val="25000"/>
                </a:spcAft>
                <a:buChar char="•"/>
                <a:defRPr>
                  <a:solidFill>
                    <a:schemeClr val="tx1"/>
                  </a:solidFill>
                  <a:latin typeface="Arial" panose="020B0604020202020204" pitchFamily="34" charset="0"/>
                </a:defRPr>
              </a:lvl8pPr>
              <a:lvl9pPr marL="3886200" indent="-228600" eaLnBrk="0" fontAlgn="base" hangingPunct="0">
                <a:spcBef>
                  <a:spcPct val="0"/>
                </a:spcBef>
                <a:spcAft>
                  <a:spcPct val="25000"/>
                </a:spcAft>
                <a:buChar char="•"/>
                <a:defRPr>
                  <a:solidFill>
                    <a:schemeClr val="tx1"/>
                  </a:solidFill>
                  <a:latin typeface="Arial" panose="020B0604020202020204" pitchFamily="34" charset="0"/>
                </a:defRPr>
              </a:lvl9pPr>
            </a:lstStyle>
            <a:p>
              <a:pPr algn="ctr">
                <a:spcAft>
                  <a:spcPct val="0"/>
                </a:spcAft>
              </a:pPr>
              <a:endParaRPr lang="en-US" altLang="en-US" sz="2800" b="1">
                <a:solidFill>
                  <a:schemeClr val="bg1"/>
                </a:solidFill>
              </a:endParaRPr>
            </a:p>
          </p:txBody>
        </p:sp>
      </p:grpSp>
      <p:sp>
        <p:nvSpPr>
          <p:cNvPr id="8216" name="Text Box 13"/>
          <p:cNvSpPr txBox="1">
            <a:spLocks noChangeArrowheads="1"/>
          </p:cNvSpPr>
          <p:nvPr/>
        </p:nvSpPr>
        <p:spPr bwMode="auto">
          <a:xfrm>
            <a:off x="5229682" y="1809031"/>
            <a:ext cx="2627835" cy="400110"/>
          </a:xfrm>
          <a:prstGeom prst="rect">
            <a:avLst/>
          </a:prstGeom>
          <a:solidFill>
            <a:srgbClr val="E6EF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674688" eaLnBrk="0" hangingPunct="0">
              <a:spcAft>
                <a:spcPct val="25000"/>
              </a:spcAft>
              <a:defRPr>
                <a:solidFill>
                  <a:schemeClr val="tx1"/>
                </a:solidFill>
                <a:latin typeface="Arial" panose="020B0604020202020204" pitchFamily="34" charset="0"/>
              </a:defRPr>
            </a:lvl1pPr>
            <a:lvl2pPr marL="742950" indent="-285750" defTabSz="674688" eaLnBrk="0" hangingPunct="0">
              <a:spcAft>
                <a:spcPct val="25000"/>
              </a:spcAft>
              <a:buChar char="•"/>
              <a:defRPr>
                <a:solidFill>
                  <a:schemeClr val="tx1"/>
                </a:solidFill>
                <a:latin typeface="Arial" panose="020B0604020202020204" pitchFamily="34" charset="0"/>
              </a:defRPr>
            </a:lvl2pPr>
            <a:lvl3pPr marL="1143000" indent="-228600" defTabSz="674688" eaLnBrk="0" hangingPunct="0">
              <a:spcAft>
                <a:spcPct val="25000"/>
              </a:spcAft>
              <a:buChar char="•"/>
              <a:defRPr>
                <a:solidFill>
                  <a:schemeClr val="tx1"/>
                </a:solidFill>
                <a:latin typeface="Arial" panose="020B0604020202020204" pitchFamily="34" charset="0"/>
              </a:defRPr>
            </a:lvl3pPr>
            <a:lvl4pPr marL="1600200" indent="-228600" defTabSz="674688" eaLnBrk="0" hangingPunct="0">
              <a:spcAft>
                <a:spcPct val="25000"/>
              </a:spcAft>
              <a:buChar char="•"/>
              <a:defRPr>
                <a:solidFill>
                  <a:schemeClr val="tx1"/>
                </a:solidFill>
                <a:latin typeface="Arial" panose="020B0604020202020204" pitchFamily="34" charset="0"/>
              </a:defRPr>
            </a:lvl4pPr>
            <a:lvl5pPr marL="2057400" indent="-228600" defTabSz="674688" eaLnBrk="0" hangingPunct="0">
              <a:spcAft>
                <a:spcPct val="25000"/>
              </a:spcAft>
              <a:buChar char="•"/>
              <a:defRPr>
                <a:solidFill>
                  <a:schemeClr val="tx1"/>
                </a:solidFill>
                <a:latin typeface="Arial" panose="020B0604020202020204" pitchFamily="34" charset="0"/>
              </a:defRPr>
            </a:lvl5pPr>
            <a:lvl6pPr marL="2514600" indent="-228600" defTabSz="674688" eaLnBrk="0" fontAlgn="base" hangingPunct="0">
              <a:spcBef>
                <a:spcPct val="0"/>
              </a:spcBef>
              <a:spcAft>
                <a:spcPct val="25000"/>
              </a:spcAft>
              <a:buChar char="•"/>
              <a:defRPr>
                <a:solidFill>
                  <a:schemeClr val="tx1"/>
                </a:solidFill>
                <a:latin typeface="Arial" panose="020B0604020202020204" pitchFamily="34" charset="0"/>
              </a:defRPr>
            </a:lvl6pPr>
            <a:lvl7pPr marL="2971800" indent="-228600" defTabSz="674688" eaLnBrk="0" fontAlgn="base" hangingPunct="0">
              <a:spcBef>
                <a:spcPct val="0"/>
              </a:spcBef>
              <a:spcAft>
                <a:spcPct val="25000"/>
              </a:spcAft>
              <a:buChar char="•"/>
              <a:defRPr>
                <a:solidFill>
                  <a:schemeClr val="tx1"/>
                </a:solidFill>
                <a:latin typeface="Arial" panose="020B0604020202020204" pitchFamily="34" charset="0"/>
              </a:defRPr>
            </a:lvl7pPr>
            <a:lvl8pPr marL="3429000" indent="-228600" defTabSz="674688" eaLnBrk="0" fontAlgn="base" hangingPunct="0">
              <a:spcBef>
                <a:spcPct val="0"/>
              </a:spcBef>
              <a:spcAft>
                <a:spcPct val="25000"/>
              </a:spcAft>
              <a:buChar char="•"/>
              <a:defRPr>
                <a:solidFill>
                  <a:schemeClr val="tx1"/>
                </a:solidFill>
                <a:latin typeface="Arial" panose="020B0604020202020204" pitchFamily="34" charset="0"/>
              </a:defRPr>
            </a:lvl8pPr>
            <a:lvl9pPr marL="3886200" indent="-228600" defTabSz="674688" eaLnBrk="0" fontAlgn="base" hangingPunct="0">
              <a:spcBef>
                <a:spcPct val="0"/>
              </a:spcBef>
              <a:spcAft>
                <a:spcPct val="25000"/>
              </a:spcAft>
              <a:buChar char="•"/>
              <a:defRPr>
                <a:solidFill>
                  <a:schemeClr val="tx1"/>
                </a:solidFill>
                <a:latin typeface="Arial" panose="020B0604020202020204" pitchFamily="34" charset="0"/>
              </a:defRPr>
            </a:lvl9pPr>
          </a:lstStyle>
          <a:p>
            <a:pPr eaLnBrk="1" hangingPunct="1">
              <a:spcAft>
                <a:spcPct val="0"/>
              </a:spcAft>
            </a:pPr>
            <a:r>
              <a:rPr lang="de-DE" altLang="en-US" sz="2000" b="1" dirty="0" smtClean="0">
                <a:solidFill>
                  <a:schemeClr val="tx2"/>
                </a:solidFill>
              </a:rPr>
              <a:t>Take </a:t>
            </a:r>
            <a:r>
              <a:rPr lang="de-DE" altLang="en-US" sz="2000" b="1" dirty="0" err="1" smtClean="0">
                <a:solidFill>
                  <a:schemeClr val="tx2"/>
                </a:solidFill>
              </a:rPr>
              <a:t>responsibility</a:t>
            </a:r>
            <a:r>
              <a:rPr lang="de-DE" altLang="en-US" sz="2000" b="1" dirty="0" smtClean="0">
                <a:solidFill>
                  <a:schemeClr val="tx2"/>
                </a:solidFill>
              </a:rPr>
              <a:t>  </a:t>
            </a:r>
            <a:endParaRPr lang="en-US" altLang="en-US" sz="2000" b="1" dirty="0">
              <a:solidFill>
                <a:schemeClr val="tx2"/>
              </a:solidFill>
            </a:endParaRPr>
          </a:p>
        </p:txBody>
      </p:sp>
      <p:pic>
        <p:nvPicPr>
          <p:cNvPr id="8199" name="Picture 14" descr="Veranwortung_fi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7573" y="1191070"/>
            <a:ext cx="132080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Rectangle 16"/>
          <p:cNvSpPr>
            <a:spLocks noChangeArrowheads="1"/>
          </p:cNvSpPr>
          <p:nvPr/>
        </p:nvSpPr>
        <p:spPr bwMode="auto">
          <a:xfrm>
            <a:off x="1035050" y="4076975"/>
            <a:ext cx="3435350" cy="581025"/>
          </a:xfrm>
          <a:prstGeom prst="rect">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lstStyle>
            <a:lvl1pPr eaLnBrk="0" hangingPunct="0">
              <a:spcAft>
                <a:spcPct val="25000"/>
              </a:spcAft>
              <a:defRPr>
                <a:solidFill>
                  <a:schemeClr val="tx1"/>
                </a:solidFill>
                <a:latin typeface="Arial" panose="020B0604020202020204" pitchFamily="34" charset="0"/>
              </a:defRPr>
            </a:lvl1pPr>
            <a:lvl2pPr marL="742950" indent="-285750" eaLnBrk="0" hangingPunct="0">
              <a:spcAft>
                <a:spcPct val="25000"/>
              </a:spcAft>
              <a:buChar char="•"/>
              <a:defRPr>
                <a:solidFill>
                  <a:schemeClr val="tx1"/>
                </a:solidFill>
                <a:latin typeface="Arial" panose="020B0604020202020204" pitchFamily="34" charset="0"/>
              </a:defRPr>
            </a:lvl2pPr>
            <a:lvl3pPr marL="1143000" indent="-228600" eaLnBrk="0" hangingPunct="0">
              <a:spcAft>
                <a:spcPct val="25000"/>
              </a:spcAft>
              <a:buChar char="•"/>
              <a:defRPr>
                <a:solidFill>
                  <a:schemeClr val="tx1"/>
                </a:solidFill>
                <a:latin typeface="Arial" panose="020B0604020202020204" pitchFamily="34" charset="0"/>
              </a:defRPr>
            </a:lvl3pPr>
            <a:lvl4pPr marL="1600200" indent="-228600" eaLnBrk="0" hangingPunct="0">
              <a:spcAft>
                <a:spcPct val="25000"/>
              </a:spcAft>
              <a:buChar char="•"/>
              <a:defRPr>
                <a:solidFill>
                  <a:schemeClr val="tx1"/>
                </a:solidFill>
                <a:latin typeface="Arial" panose="020B0604020202020204" pitchFamily="34" charset="0"/>
              </a:defRPr>
            </a:lvl4pPr>
            <a:lvl5pPr marL="2057400" indent="-228600" eaLnBrk="0" hangingPunct="0">
              <a:spcAft>
                <a:spcPct val="25000"/>
              </a:spcAft>
              <a:buChar char="•"/>
              <a:defRPr>
                <a:solidFill>
                  <a:schemeClr val="tx1"/>
                </a:solidFill>
                <a:latin typeface="Arial" panose="020B0604020202020204" pitchFamily="34" charset="0"/>
              </a:defRPr>
            </a:lvl5pPr>
            <a:lvl6pPr marL="2514600" indent="-228600" eaLnBrk="0" fontAlgn="base" hangingPunct="0">
              <a:spcBef>
                <a:spcPct val="0"/>
              </a:spcBef>
              <a:spcAft>
                <a:spcPct val="25000"/>
              </a:spcAft>
              <a:buChar char="•"/>
              <a:defRPr>
                <a:solidFill>
                  <a:schemeClr val="tx1"/>
                </a:solidFill>
                <a:latin typeface="Arial" panose="020B0604020202020204" pitchFamily="34" charset="0"/>
              </a:defRPr>
            </a:lvl6pPr>
            <a:lvl7pPr marL="2971800" indent="-228600" eaLnBrk="0" fontAlgn="base" hangingPunct="0">
              <a:spcBef>
                <a:spcPct val="0"/>
              </a:spcBef>
              <a:spcAft>
                <a:spcPct val="25000"/>
              </a:spcAft>
              <a:buChar char="•"/>
              <a:defRPr>
                <a:solidFill>
                  <a:schemeClr val="tx1"/>
                </a:solidFill>
                <a:latin typeface="Arial" panose="020B0604020202020204" pitchFamily="34" charset="0"/>
              </a:defRPr>
            </a:lvl7pPr>
            <a:lvl8pPr marL="3429000" indent="-228600" eaLnBrk="0" fontAlgn="base" hangingPunct="0">
              <a:spcBef>
                <a:spcPct val="0"/>
              </a:spcBef>
              <a:spcAft>
                <a:spcPct val="25000"/>
              </a:spcAft>
              <a:buChar char="•"/>
              <a:defRPr>
                <a:solidFill>
                  <a:schemeClr val="tx1"/>
                </a:solidFill>
                <a:latin typeface="Arial" panose="020B0604020202020204" pitchFamily="34" charset="0"/>
              </a:defRPr>
            </a:lvl8pPr>
            <a:lvl9pPr marL="3886200" indent="-228600" eaLnBrk="0" fontAlgn="base" hangingPunct="0">
              <a:spcBef>
                <a:spcPct val="0"/>
              </a:spcBef>
              <a:spcAft>
                <a:spcPct val="25000"/>
              </a:spcAft>
              <a:buChar char="•"/>
              <a:defRPr>
                <a:solidFill>
                  <a:schemeClr val="tx1"/>
                </a:solidFill>
                <a:latin typeface="Arial" panose="020B0604020202020204" pitchFamily="34" charset="0"/>
              </a:defRPr>
            </a:lvl9pPr>
          </a:lstStyle>
          <a:p>
            <a:pPr algn="ctr">
              <a:spcAft>
                <a:spcPct val="0"/>
              </a:spcAft>
            </a:pPr>
            <a:endParaRPr lang="en-US" altLang="en-US" sz="2800" b="1">
              <a:solidFill>
                <a:schemeClr val="bg1"/>
              </a:solidFill>
            </a:endParaRPr>
          </a:p>
        </p:txBody>
      </p:sp>
      <p:sp>
        <p:nvSpPr>
          <p:cNvPr id="8201" name="Rectangle 17"/>
          <p:cNvSpPr>
            <a:spLocks noChangeArrowheads="1"/>
          </p:cNvSpPr>
          <p:nvPr/>
        </p:nvSpPr>
        <p:spPr bwMode="auto">
          <a:xfrm>
            <a:off x="520962" y="3736951"/>
            <a:ext cx="3966014" cy="894360"/>
          </a:xfrm>
          <a:prstGeom prst="rect">
            <a:avLst/>
          </a:prstGeom>
          <a:solidFill>
            <a:srgbClr val="E6EFF4"/>
          </a:solidFill>
          <a:ln>
            <a:noFill/>
          </a:ln>
          <a:effectLst/>
        </p:spPr>
        <p:txBody>
          <a:bodyPr lIns="36000" tIns="36000" rIns="36000" bIns="36000" anchor="ctr"/>
          <a:lstStyle>
            <a:lvl1pPr eaLnBrk="0" hangingPunct="0">
              <a:spcAft>
                <a:spcPct val="25000"/>
              </a:spcAft>
              <a:defRPr>
                <a:solidFill>
                  <a:schemeClr val="tx1"/>
                </a:solidFill>
                <a:latin typeface="Arial" panose="020B0604020202020204" pitchFamily="34" charset="0"/>
              </a:defRPr>
            </a:lvl1pPr>
            <a:lvl2pPr marL="742950" indent="-285750" eaLnBrk="0" hangingPunct="0">
              <a:spcAft>
                <a:spcPct val="25000"/>
              </a:spcAft>
              <a:buChar char="•"/>
              <a:defRPr>
                <a:solidFill>
                  <a:schemeClr val="tx1"/>
                </a:solidFill>
                <a:latin typeface="Arial" panose="020B0604020202020204" pitchFamily="34" charset="0"/>
              </a:defRPr>
            </a:lvl2pPr>
            <a:lvl3pPr marL="1143000" indent="-228600" eaLnBrk="0" hangingPunct="0">
              <a:spcAft>
                <a:spcPct val="25000"/>
              </a:spcAft>
              <a:buChar char="•"/>
              <a:defRPr>
                <a:solidFill>
                  <a:schemeClr val="tx1"/>
                </a:solidFill>
                <a:latin typeface="Arial" panose="020B0604020202020204" pitchFamily="34" charset="0"/>
              </a:defRPr>
            </a:lvl3pPr>
            <a:lvl4pPr marL="1600200" indent="-228600" eaLnBrk="0" hangingPunct="0">
              <a:spcAft>
                <a:spcPct val="25000"/>
              </a:spcAft>
              <a:buChar char="•"/>
              <a:defRPr>
                <a:solidFill>
                  <a:schemeClr val="tx1"/>
                </a:solidFill>
                <a:latin typeface="Arial" panose="020B0604020202020204" pitchFamily="34" charset="0"/>
              </a:defRPr>
            </a:lvl4pPr>
            <a:lvl5pPr marL="2057400" indent="-228600" eaLnBrk="0" hangingPunct="0">
              <a:spcAft>
                <a:spcPct val="25000"/>
              </a:spcAft>
              <a:buChar char="•"/>
              <a:defRPr>
                <a:solidFill>
                  <a:schemeClr val="tx1"/>
                </a:solidFill>
                <a:latin typeface="Arial" panose="020B0604020202020204" pitchFamily="34" charset="0"/>
              </a:defRPr>
            </a:lvl5pPr>
            <a:lvl6pPr marL="2514600" indent="-228600" eaLnBrk="0" fontAlgn="base" hangingPunct="0">
              <a:spcBef>
                <a:spcPct val="0"/>
              </a:spcBef>
              <a:spcAft>
                <a:spcPct val="25000"/>
              </a:spcAft>
              <a:buChar char="•"/>
              <a:defRPr>
                <a:solidFill>
                  <a:schemeClr val="tx1"/>
                </a:solidFill>
                <a:latin typeface="Arial" panose="020B0604020202020204" pitchFamily="34" charset="0"/>
              </a:defRPr>
            </a:lvl6pPr>
            <a:lvl7pPr marL="2971800" indent="-228600" eaLnBrk="0" fontAlgn="base" hangingPunct="0">
              <a:spcBef>
                <a:spcPct val="0"/>
              </a:spcBef>
              <a:spcAft>
                <a:spcPct val="25000"/>
              </a:spcAft>
              <a:buChar char="•"/>
              <a:defRPr>
                <a:solidFill>
                  <a:schemeClr val="tx1"/>
                </a:solidFill>
                <a:latin typeface="Arial" panose="020B0604020202020204" pitchFamily="34" charset="0"/>
              </a:defRPr>
            </a:lvl7pPr>
            <a:lvl8pPr marL="3429000" indent="-228600" eaLnBrk="0" fontAlgn="base" hangingPunct="0">
              <a:spcBef>
                <a:spcPct val="0"/>
              </a:spcBef>
              <a:spcAft>
                <a:spcPct val="25000"/>
              </a:spcAft>
              <a:buChar char="•"/>
              <a:defRPr>
                <a:solidFill>
                  <a:schemeClr val="tx1"/>
                </a:solidFill>
                <a:latin typeface="Arial" panose="020B0604020202020204" pitchFamily="34" charset="0"/>
              </a:defRPr>
            </a:lvl8pPr>
            <a:lvl9pPr marL="3886200" indent="-228600" eaLnBrk="0" fontAlgn="base" hangingPunct="0">
              <a:spcBef>
                <a:spcPct val="0"/>
              </a:spcBef>
              <a:spcAft>
                <a:spcPct val="25000"/>
              </a:spcAft>
              <a:buChar char="•"/>
              <a:defRPr>
                <a:solidFill>
                  <a:schemeClr val="tx1"/>
                </a:solidFill>
                <a:latin typeface="Arial" panose="020B0604020202020204" pitchFamily="34" charset="0"/>
              </a:defRPr>
            </a:lvl9pPr>
          </a:lstStyle>
          <a:p>
            <a:pPr algn="ctr">
              <a:spcAft>
                <a:spcPct val="0"/>
              </a:spcAft>
            </a:pPr>
            <a:endParaRPr lang="en-US" altLang="en-US" sz="2800" b="1">
              <a:solidFill>
                <a:schemeClr val="bg1"/>
              </a:solidFill>
            </a:endParaRPr>
          </a:p>
        </p:txBody>
      </p:sp>
      <p:sp>
        <p:nvSpPr>
          <p:cNvPr id="8203" name="Rectangle 20"/>
          <p:cNvSpPr>
            <a:spLocks noChangeArrowheads="1"/>
          </p:cNvSpPr>
          <p:nvPr/>
        </p:nvSpPr>
        <p:spPr bwMode="auto">
          <a:xfrm>
            <a:off x="1147763" y="1868489"/>
            <a:ext cx="3245645" cy="833438"/>
          </a:xfrm>
          <a:prstGeom prst="rect">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lstStyle>
            <a:lvl1pPr eaLnBrk="0" hangingPunct="0">
              <a:spcAft>
                <a:spcPct val="25000"/>
              </a:spcAft>
              <a:defRPr>
                <a:solidFill>
                  <a:schemeClr val="tx1"/>
                </a:solidFill>
                <a:latin typeface="Arial" panose="020B0604020202020204" pitchFamily="34" charset="0"/>
              </a:defRPr>
            </a:lvl1pPr>
            <a:lvl2pPr marL="742950" indent="-285750" eaLnBrk="0" hangingPunct="0">
              <a:spcAft>
                <a:spcPct val="25000"/>
              </a:spcAft>
              <a:buChar char="•"/>
              <a:defRPr>
                <a:solidFill>
                  <a:schemeClr val="tx1"/>
                </a:solidFill>
                <a:latin typeface="Arial" panose="020B0604020202020204" pitchFamily="34" charset="0"/>
              </a:defRPr>
            </a:lvl2pPr>
            <a:lvl3pPr marL="1143000" indent="-228600" eaLnBrk="0" hangingPunct="0">
              <a:spcAft>
                <a:spcPct val="25000"/>
              </a:spcAft>
              <a:buChar char="•"/>
              <a:defRPr>
                <a:solidFill>
                  <a:schemeClr val="tx1"/>
                </a:solidFill>
                <a:latin typeface="Arial" panose="020B0604020202020204" pitchFamily="34" charset="0"/>
              </a:defRPr>
            </a:lvl3pPr>
            <a:lvl4pPr marL="1600200" indent="-228600" eaLnBrk="0" hangingPunct="0">
              <a:spcAft>
                <a:spcPct val="25000"/>
              </a:spcAft>
              <a:buChar char="•"/>
              <a:defRPr>
                <a:solidFill>
                  <a:schemeClr val="tx1"/>
                </a:solidFill>
                <a:latin typeface="Arial" panose="020B0604020202020204" pitchFamily="34" charset="0"/>
              </a:defRPr>
            </a:lvl4pPr>
            <a:lvl5pPr marL="2057400" indent="-228600" eaLnBrk="0" hangingPunct="0">
              <a:spcAft>
                <a:spcPct val="25000"/>
              </a:spcAft>
              <a:buChar char="•"/>
              <a:defRPr>
                <a:solidFill>
                  <a:schemeClr val="tx1"/>
                </a:solidFill>
                <a:latin typeface="Arial" panose="020B0604020202020204" pitchFamily="34" charset="0"/>
              </a:defRPr>
            </a:lvl5pPr>
            <a:lvl6pPr marL="2514600" indent="-228600" eaLnBrk="0" fontAlgn="base" hangingPunct="0">
              <a:spcBef>
                <a:spcPct val="0"/>
              </a:spcBef>
              <a:spcAft>
                <a:spcPct val="25000"/>
              </a:spcAft>
              <a:buChar char="•"/>
              <a:defRPr>
                <a:solidFill>
                  <a:schemeClr val="tx1"/>
                </a:solidFill>
                <a:latin typeface="Arial" panose="020B0604020202020204" pitchFamily="34" charset="0"/>
              </a:defRPr>
            </a:lvl6pPr>
            <a:lvl7pPr marL="2971800" indent="-228600" eaLnBrk="0" fontAlgn="base" hangingPunct="0">
              <a:spcBef>
                <a:spcPct val="0"/>
              </a:spcBef>
              <a:spcAft>
                <a:spcPct val="25000"/>
              </a:spcAft>
              <a:buChar char="•"/>
              <a:defRPr>
                <a:solidFill>
                  <a:schemeClr val="tx1"/>
                </a:solidFill>
                <a:latin typeface="Arial" panose="020B0604020202020204" pitchFamily="34" charset="0"/>
              </a:defRPr>
            </a:lvl7pPr>
            <a:lvl8pPr marL="3429000" indent="-228600" eaLnBrk="0" fontAlgn="base" hangingPunct="0">
              <a:spcBef>
                <a:spcPct val="0"/>
              </a:spcBef>
              <a:spcAft>
                <a:spcPct val="25000"/>
              </a:spcAft>
              <a:buChar char="•"/>
              <a:defRPr>
                <a:solidFill>
                  <a:schemeClr val="tx1"/>
                </a:solidFill>
                <a:latin typeface="Arial" panose="020B0604020202020204" pitchFamily="34" charset="0"/>
              </a:defRPr>
            </a:lvl8pPr>
            <a:lvl9pPr marL="3886200" indent="-228600" eaLnBrk="0" fontAlgn="base" hangingPunct="0">
              <a:spcBef>
                <a:spcPct val="0"/>
              </a:spcBef>
              <a:spcAft>
                <a:spcPct val="25000"/>
              </a:spcAft>
              <a:buChar char="•"/>
              <a:defRPr>
                <a:solidFill>
                  <a:schemeClr val="tx1"/>
                </a:solidFill>
                <a:latin typeface="Arial" panose="020B0604020202020204" pitchFamily="34" charset="0"/>
              </a:defRPr>
            </a:lvl9pPr>
          </a:lstStyle>
          <a:p>
            <a:pPr algn="ctr">
              <a:spcAft>
                <a:spcPct val="0"/>
              </a:spcAft>
            </a:pPr>
            <a:endParaRPr lang="en-US" altLang="en-US" sz="2800" b="1">
              <a:solidFill>
                <a:schemeClr val="bg1"/>
              </a:solidFill>
            </a:endParaRPr>
          </a:p>
        </p:txBody>
      </p:sp>
      <p:sp>
        <p:nvSpPr>
          <p:cNvPr id="8204" name="Rectangle 21"/>
          <p:cNvSpPr>
            <a:spLocks noChangeArrowheads="1"/>
          </p:cNvSpPr>
          <p:nvPr/>
        </p:nvSpPr>
        <p:spPr bwMode="auto">
          <a:xfrm>
            <a:off x="1163399" y="1861956"/>
            <a:ext cx="3245645" cy="814388"/>
          </a:xfrm>
          <a:prstGeom prst="rect">
            <a:avLst/>
          </a:prstGeom>
          <a:solidFill>
            <a:srgbClr val="E6EFF4"/>
          </a:solidFill>
          <a:ln>
            <a:noFill/>
          </a:ln>
          <a:effectLst/>
        </p:spPr>
        <p:txBody>
          <a:bodyPr lIns="36000" tIns="36000" rIns="36000" bIns="36000" anchor="ctr"/>
          <a:lstStyle>
            <a:lvl1pPr eaLnBrk="0" hangingPunct="0">
              <a:spcAft>
                <a:spcPct val="25000"/>
              </a:spcAft>
              <a:defRPr>
                <a:solidFill>
                  <a:schemeClr val="tx1"/>
                </a:solidFill>
                <a:latin typeface="Arial" panose="020B0604020202020204" pitchFamily="34" charset="0"/>
              </a:defRPr>
            </a:lvl1pPr>
            <a:lvl2pPr marL="742950" indent="-285750" eaLnBrk="0" hangingPunct="0">
              <a:spcAft>
                <a:spcPct val="25000"/>
              </a:spcAft>
              <a:buChar char="•"/>
              <a:defRPr>
                <a:solidFill>
                  <a:schemeClr val="tx1"/>
                </a:solidFill>
                <a:latin typeface="Arial" panose="020B0604020202020204" pitchFamily="34" charset="0"/>
              </a:defRPr>
            </a:lvl2pPr>
            <a:lvl3pPr marL="1143000" indent="-228600" eaLnBrk="0" hangingPunct="0">
              <a:spcAft>
                <a:spcPct val="25000"/>
              </a:spcAft>
              <a:buChar char="•"/>
              <a:defRPr>
                <a:solidFill>
                  <a:schemeClr val="tx1"/>
                </a:solidFill>
                <a:latin typeface="Arial" panose="020B0604020202020204" pitchFamily="34" charset="0"/>
              </a:defRPr>
            </a:lvl3pPr>
            <a:lvl4pPr marL="1600200" indent="-228600" eaLnBrk="0" hangingPunct="0">
              <a:spcAft>
                <a:spcPct val="25000"/>
              </a:spcAft>
              <a:buChar char="•"/>
              <a:defRPr>
                <a:solidFill>
                  <a:schemeClr val="tx1"/>
                </a:solidFill>
                <a:latin typeface="Arial" panose="020B0604020202020204" pitchFamily="34" charset="0"/>
              </a:defRPr>
            </a:lvl4pPr>
            <a:lvl5pPr marL="2057400" indent="-228600" eaLnBrk="0" hangingPunct="0">
              <a:spcAft>
                <a:spcPct val="25000"/>
              </a:spcAft>
              <a:buChar char="•"/>
              <a:defRPr>
                <a:solidFill>
                  <a:schemeClr val="tx1"/>
                </a:solidFill>
                <a:latin typeface="Arial" panose="020B0604020202020204" pitchFamily="34" charset="0"/>
              </a:defRPr>
            </a:lvl5pPr>
            <a:lvl6pPr marL="2514600" indent="-228600" eaLnBrk="0" fontAlgn="base" hangingPunct="0">
              <a:spcBef>
                <a:spcPct val="0"/>
              </a:spcBef>
              <a:spcAft>
                <a:spcPct val="25000"/>
              </a:spcAft>
              <a:buChar char="•"/>
              <a:defRPr>
                <a:solidFill>
                  <a:schemeClr val="tx1"/>
                </a:solidFill>
                <a:latin typeface="Arial" panose="020B0604020202020204" pitchFamily="34" charset="0"/>
              </a:defRPr>
            </a:lvl6pPr>
            <a:lvl7pPr marL="2971800" indent="-228600" eaLnBrk="0" fontAlgn="base" hangingPunct="0">
              <a:spcBef>
                <a:spcPct val="0"/>
              </a:spcBef>
              <a:spcAft>
                <a:spcPct val="25000"/>
              </a:spcAft>
              <a:buChar char="•"/>
              <a:defRPr>
                <a:solidFill>
                  <a:schemeClr val="tx1"/>
                </a:solidFill>
                <a:latin typeface="Arial" panose="020B0604020202020204" pitchFamily="34" charset="0"/>
              </a:defRPr>
            </a:lvl7pPr>
            <a:lvl8pPr marL="3429000" indent="-228600" eaLnBrk="0" fontAlgn="base" hangingPunct="0">
              <a:spcBef>
                <a:spcPct val="0"/>
              </a:spcBef>
              <a:spcAft>
                <a:spcPct val="25000"/>
              </a:spcAft>
              <a:buChar char="•"/>
              <a:defRPr>
                <a:solidFill>
                  <a:schemeClr val="tx1"/>
                </a:solidFill>
                <a:latin typeface="Arial" panose="020B0604020202020204" pitchFamily="34" charset="0"/>
              </a:defRPr>
            </a:lvl8pPr>
            <a:lvl9pPr marL="3886200" indent="-228600" eaLnBrk="0" fontAlgn="base" hangingPunct="0">
              <a:spcBef>
                <a:spcPct val="0"/>
              </a:spcBef>
              <a:spcAft>
                <a:spcPct val="25000"/>
              </a:spcAft>
              <a:buChar char="•"/>
              <a:defRPr>
                <a:solidFill>
                  <a:schemeClr val="tx1"/>
                </a:solidFill>
                <a:latin typeface="Arial" panose="020B0604020202020204" pitchFamily="34" charset="0"/>
              </a:defRPr>
            </a:lvl9pPr>
          </a:lstStyle>
          <a:p>
            <a:pPr algn="ctr">
              <a:spcAft>
                <a:spcPct val="0"/>
              </a:spcAft>
            </a:pPr>
            <a:endParaRPr lang="en-US" altLang="en-US" sz="2800" b="1">
              <a:solidFill>
                <a:schemeClr val="bg1"/>
              </a:solidFill>
            </a:endParaRPr>
          </a:p>
        </p:txBody>
      </p:sp>
      <p:sp>
        <p:nvSpPr>
          <p:cNvPr id="8205" name="Text Box 22"/>
          <p:cNvSpPr txBox="1">
            <a:spLocks noChangeArrowheads="1"/>
          </p:cNvSpPr>
          <p:nvPr/>
        </p:nvSpPr>
        <p:spPr bwMode="auto">
          <a:xfrm>
            <a:off x="1693863" y="2014538"/>
            <a:ext cx="26757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674688" eaLnBrk="0" hangingPunct="0">
              <a:spcAft>
                <a:spcPct val="25000"/>
              </a:spcAft>
              <a:defRPr>
                <a:solidFill>
                  <a:schemeClr val="tx1"/>
                </a:solidFill>
                <a:latin typeface="Arial" panose="020B0604020202020204" pitchFamily="34" charset="0"/>
              </a:defRPr>
            </a:lvl1pPr>
            <a:lvl2pPr marL="742950" indent="-285750" defTabSz="674688" eaLnBrk="0" hangingPunct="0">
              <a:spcAft>
                <a:spcPct val="25000"/>
              </a:spcAft>
              <a:buChar char="•"/>
              <a:defRPr>
                <a:solidFill>
                  <a:schemeClr val="tx1"/>
                </a:solidFill>
                <a:latin typeface="Arial" panose="020B0604020202020204" pitchFamily="34" charset="0"/>
              </a:defRPr>
            </a:lvl2pPr>
            <a:lvl3pPr marL="1143000" indent="-228600" defTabSz="674688" eaLnBrk="0" hangingPunct="0">
              <a:spcAft>
                <a:spcPct val="25000"/>
              </a:spcAft>
              <a:buChar char="•"/>
              <a:defRPr>
                <a:solidFill>
                  <a:schemeClr val="tx1"/>
                </a:solidFill>
                <a:latin typeface="Arial" panose="020B0604020202020204" pitchFamily="34" charset="0"/>
              </a:defRPr>
            </a:lvl3pPr>
            <a:lvl4pPr marL="1600200" indent="-228600" defTabSz="674688" eaLnBrk="0" hangingPunct="0">
              <a:spcAft>
                <a:spcPct val="25000"/>
              </a:spcAft>
              <a:buChar char="•"/>
              <a:defRPr>
                <a:solidFill>
                  <a:schemeClr val="tx1"/>
                </a:solidFill>
                <a:latin typeface="Arial" panose="020B0604020202020204" pitchFamily="34" charset="0"/>
              </a:defRPr>
            </a:lvl4pPr>
            <a:lvl5pPr marL="2057400" indent="-228600" defTabSz="674688" eaLnBrk="0" hangingPunct="0">
              <a:spcAft>
                <a:spcPct val="25000"/>
              </a:spcAft>
              <a:buChar char="•"/>
              <a:defRPr>
                <a:solidFill>
                  <a:schemeClr val="tx1"/>
                </a:solidFill>
                <a:latin typeface="Arial" panose="020B0604020202020204" pitchFamily="34" charset="0"/>
              </a:defRPr>
            </a:lvl5pPr>
            <a:lvl6pPr marL="2514600" indent="-228600" defTabSz="674688" eaLnBrk="0" fontAlgn="base" hangingPunct="0">
              <a:spcBef>
                <a:spcPct val="0"/>
              </a:spcBef>
              <a:spcAft>
                <a:spcPct val="25000"/>
              </a:spcAft>
              <a:buChar char="•"/>
              <a:defRPr>
                <a:solidFill>
                  <a:schemeClr val="tx1"/>
                </a:solidFill>
                <a:latin typeface="Arial" panose="020B0604020202020204" pitchFamily="34" charset="0"/>
              </a:defRPr>
            </a:lvl6pPr>
            <a:lvl7pPr marL="2971800" indent="-228600" defTabSz="674688" eaLnBrk="0" fontAlgn="base" hangingPunct="0">
              <a:spcBef>
                <a:spcPct val="0"/>
              </a:spcBef>
              <a:spcAft>
                <a:spcPct val="25000"/>
              </a:spcAft>
              <a:buChar char="•"/>
              <a:defRPr>
                <a:solidFill>
                  <a:schemeClr val="tx1"/>
                </a:solidFill>
                <a:latin typeface="Arial" panose="020B0604020202020204" pitchFamily="34" charset="0"/>
              </a:defRPr>
            </a:lvl7pPr>
            <a:lvl8pPr marL="3429000" indent="-228600" defTabSz="674688" eaLnBrk="0" fontAlgn="base" hangingPunct="0">
              <a:spcBef>
                <a:spcPct val="0"/>
              </a:spcBef>
              <a:spcAft>
                <a:spcPct val="25000"/>
              </a:spcAft>
              <a:buChar char="•"/>
              <a:defRPr>
                <a:solidFill>
                  <a:schemeClr val="tx1"/>
                </a:solidFill>
                <a:latin typeface="Arial" panose="020B0604020202020204" pitchFamily="34" charset="0"/>
              </a:defRPr>
            </a:lvl8pPr>
            <a:lvl9pPr marL="3886200" indent="-228600" defTabSz="674688" eaLnBrk="0" fontAlgn="base" hangingPunct="0">
              <a:spcBef>
                <a:spcPct val="0"/>
              </a:spcBef>
              <a:spcAft>
                <a:spcPct val="25000"/>
              </a:spcAft>
              <a:buChar char="•"/>
              <a:defRPr>
                <a:solidFill>
                  <a:schemeClr val="tx1"/>
                </a:solidFill>
                <a:latin typeface="Arial" panose="020B0604020202020204" pitchFamily="34" charset="0"/>
              </a:defRPr>
            </a:lvl9pPr>
          </a:lstStyle>
          <a:p>
            <a:pPr eaLnBrk="1" hangingPunct="1">
              <a:spcAft>
                <a:spcPct val="0"/>
              </a:spcAft>
            </a:pPr>
            <a:r>
              <a:rPr lang="en-US" altLang="en-US" sz="2000" b="1" dirty="0" smtClean="0">
                <a:solidFill>
                  <a:schemeClr val="tx2"/>
                </a:solidFill>
              </a:rPr>
              <a:t>C</a:t>
            </a:r>
            <a:r>
              <a:rPr lang="en-US" altLang="zh-CN" sz="2000" b="1" dirty="0" smtClean="0">
                <a:solidFill>
                  <a:schemeClr val="tx2"/>
                </a:solidFill>
              </a:rPr>
              <a:t>ustomer come first</a:t>
            </a:r>
            <a:endParaRPr lang="en-US" altLang="en-US" sz="2000" b="1" dirty="0">
              <a:solidFill>
                <a:schemeClr val="tx2"/>
              </a:solidFill>
            </a:endParaRPr>
          </a:p>
        </p:txBody>
      </p:sp>
      <p:pic>
        <p:nvPicPr>
          <p:cNvPr id="8206"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779" y="1539384"/>
            <a:ext cx="1293813" cy="116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12" name="Rectangle 31"/>
          <p:cNvSpPr>
            <a:spLocks noChangeArrowheads="1"/>
          </p:cNvSpPr>
          <p:nvPr/>
        </p:nvSpPr>
        <p:spPr bwMode="auto">
          <a:xfrm>
            <a:off x="5755323" y="3736951"/>
            <a:ext cx="3548494" cy="556146"/>
          </a:xfrm>
          <a:prstGeom prst="rect">
            <a:avLst/>
          </a:prstGeom>
          <a:solidFill>
            <a:srgbClr val="4C5356"/>
          </a:solidFill>
          <a:ln>
            <a:noFill/>
          </a:ln>
          <a:effectLst/>
        </p:spPr>
        <p:txBody>
          <a:bodyPr lIns="36000" tIns="36000" rIns="36000" bIns="36000" anchor="ctr"/>
          <a:lstStyle>
            <a:lvl1pPr eaLnBrk="0" hangingPunct="0">
              <a:spcAft>
                <a:spcPct val="25000"/>
              </a:spcAft>
              <a:defRPr>
                <a:solidFill>
                  <a:schemeClr val="tx1"/>
                </a:solidFill>
                <a:latin typeface="Arial" panose="020B0604020202020204" pitchFamily="34" charset="0"/>
              </a:defRPr>
            </a:lvl1pPr>
            <a:lvl2pPr marL="742950" indent="-285750" eaLnBrk="0" hangingPunct="0">
              <a:spcAft>
                <a:spcPct val="25000"/>
              </a:spcAft>
              <a:buChar char="•"/>
              <a:defRPr>
                <a:solidFill>
                  <a:schemeClr val="tx1"/>
                </a:solidFill>
                <a:latin typeface="Arial" panose="020B0604020202020204" pitchFamily="34" charset="0"/>
              </a:defRPr>
            </a:lvl2pPr>
            <a:lvl3pPr marL="1143000" indent="-228600" eaLnBrk="0" hangingPunct="0">
              <a:spcAft>
                <a:spcPct val="25000"/>
              </a:spcAft>
              <a:buChar char="•"/>
              <a:defRPr>
                <a:solidFill>
                  <a:schemeClr val="tx1"/>
                </a:solidFill>
                <a:latin typeface="Arial" panose="020B0604020202020204" pitchFamily="34" charset="0"/>
              </a:defRPr>
            </a:lvl3pPr>
            <a:lvl4pPr marL="1600200" indent="-228600" eaLnBrk="0" hangingPunct="0">
              <a:spcAft>
                <a:spcPct val="25000"/>
              </a:spcAft>
              <a:buChar char="•"/>
              <a:defRPr>
                <a:solidFill>
                  <a:schemeClr val="tx1"/>
                </a:solidFill>
                <a:latin typeface="Arial" panose="020B0604020202020204" pitchFamily="34" charset="0"/>
              </a:defRPr>
            </a:lvl4pPr>
            <a:lvl5pPr marL="2057400" indent="-228600" eaLnBrk="0" hangingPunct="0">
              <a:spcAft>
                <a:spcPct val="25000"/>
              </a:spcAft>
              <a:buChar char="•"/>
              <a:defRPr>
                <a:solidFill>
                  <a:schemeClr val="tx1"/>
                </a:solidFill>
                <a:latin typeface="Arial" panose="020B0604020202020204" pitchFamily="34" charset="0"/>
              </a:defRPr>
            </a:lvl5pPr>
            <a:lvl6pPr marL="2514600" indent="-228600" eaLnBrk="0" fontAlgn="base" hangingPunct="0">
              <a:spcBef>
                <a:spcPct val="0"/>
              </a:spcBef>
              <a:spcAft>
                <a:spcPct val="25000"/>
              </a:spcAft>
              <a:buChar char="•"/>
              <a:defRPr>
                <a:solidFill>
                  <a:schemeClr val="tx1"/>
                </a:solidFill>
                <a:latin typeface="Arial" panose="020B0604020202020204" pitchFamily="34" charset="0"/>
              </a:defRPr>
            </a:lvl6pPr>
            <a:lvl7pPr marL="2971800" indent="-228600" eaLnBrk="0" fontAlgn="base" hangingPunct="0">
              <a:spcBef>
                <a:spcPct val="0"/>
              </a:spcBef>
              <a:spcAft>
                <a:spcPct val="25000"/>
              </a:spcAft>
              <a:buChar char="•"/>
              <a:defRPr>
                <a:solidFill>
                  <a:schemeClr val="tx1"/>
                </a:solidFill>
                <a:latin typeface="Arial" panose="020B0604020202020204" pitchFamily="34" charset="0"/>
              </a:defRPr>
            </a:lvl7pPr>
            <a:lvl8pPr marL="3429000" indent="-228600" eaLnBrk="0" fontAlgn="base" hangingPunct="0">
              <a:spcBef>
                <a:spcPct val="0"/>
              </a:spcBef>
              <a:spcAft>
                <a:spcPct val="25000"/>
              </a:spcAft>
              <a:buChar char="•"/>
              <a:defRPr>
                <a:solidFill>
                  <a:schemeClr val="tx1"/>
                </a:solidFill>
                <a:latin typeface="Arial" panose="020B0604020202020204" pitchFamily="34" charset="0"/>
              </a:defRPr>
            </a:lvl8pPr>
            <a:lvl9pPr marL="3886200" indent="-228600" eaLnBrk="0" fontAlgn="base" hangingPunct="0">
              <a:spcBef>
                <a:spcPct val="0"/>
              </a:spcBef>
              <a:spcAft>
                <a:spcPct val="25000"/>
              </a:spcAft>
              <a:buChar char="•"/>
              <a:defRPr>
                <a:solidFill>
                  <a:schemeClr val="tx1"/>
                </a:solidFill>
                <a:latin typeface="Arial" panose="020B0604020202020204" pitchFamily="34" charset="0"/>
              </a:defRPr>
            </a:lvl9pPr>
          </a:lstStyle>
          <a:p>
            <a:pPr algn="ctr">
              <a:spcAft>
                <a:spcPct val="0"/>
              </a:spcAft>
            </a:pPr>
            <a:endParaRPr lang="en-US" altLang="en-US" sz="2800" b="1">
              <a:solidFill>
                <a:schemeClr val="bg1"/>
              </a:solidFill>
            </a:endParaRPr>
          </a:p>
        </p:txBody>
      </p:sp>
      <p:sp>
        <p:nvSpPr>
          <p:cNvPr id="8213" name="Rectangle 32"/>
          <p:cNvSpPr>
            <a:spLocks noChangeArrowheads="1"/>
          </p:cNvSpPr>
          <p:nvPr/>
        </p:nvSpPr>
        <p:spPr bwMode="auto">
          <a:xfrm>
            <a:off x="5457056" y="3388051"/>
            <a:ext cx="3831535" cy="870445"/>
          </a:xfrm>
          <a:prstGeom prst="rect">
            <a:avLst/>
          </a:prstGeom>
          <a:solidFill>
            <a:srgbClr val="E6EFF4"/>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lstStyle>
            <a:lvl1pPr eaLnBrk="0" hangingPunct="0">
              <a:spcAft>
                <a:spcPct val="25000"/>
              </a:spcAft>
              <a:defRPr>
                <a:solidFill>
                  <a:schemeClr val="tx1"/>
                </a:solidFill>
                <a:latin typeface="Arial" panose="020B0604020202020204" pitchFamily="34" charset="0"/>
              </a:defRPr>
            </a:lvl1pPr>
            <a:lvl2pPr marL="742950" indent="-285750" eaLnBrk="0" hangingPunct="0">
              <a:spcAft>
                <a:spcPct val="25000"/>
              </a:spcAft>
              <a:buChar char="•"/>
              <a:defRPr>
                <a:solidFill>
                  <a:schemeClr val="tx1"/>
                </a:solidFill>
                <a:latin typeface="Arial" panose="020B0604020202020204" pitchFamily="34" charset="0"/>
              </a:defRPr>
            </a:lvl2pPr>
            <a:lvl3pPr marL="1143000" indent="-228600" eaLnBrk="0" hangingPunct="0">
              <a:spcAft>
                <a:spcPct val="25000"/>
              </a:spcAft>
              <a:buChar char="•"/>
              <a:defRPr>
                <a:solidFill>
                  <a:schemeClr val="tx1"/>
                </a:solidFill>
                <a:latin typeface="Arial" panose="020B0604020202020204" pitchFamily="34" charset="0"/>
              </a:defRPr>
            </a:lvl3pPr>
            <a:lvl4pPr marL="1600200" indent="-228600" eaLnBrk="0" hangingPunct="0">
              <a:spcAft>
                <a:spcPct val="25000"/>
              </a:spcAft>
              <a:buChar char="•"/>
              <a:defRPr>
                <a:solidFill>
                  <a:schemeClr val="tx1"/>
                </a:solidFill>
                <a:latin typeface="Arial" panose="020B0604020202020204" pitchFamily="34" charset="0"/>
              </a:defRPr>
            </a:lvl4pPr>
            <a:lvl5pPr marL="2057400" indent="-228600" eaLnBrk="0" hangingPunct="0">
              <a:spcAft>
                <a:spcPct val="25000"/>
              </a:spcAft>
              <a:buChar char="•"/>
              <a:defRPr>
                <a:solidFill>
                  <a:schemeClr val="tx1"/>
                </a:solidFill>
                <a:latin typeface="Arial" panose="020B0604020202020204" pitchFamily="34" charset="0"/>
              </a:defRPr>
            </a:lvl5pPr>
            <a:lvl6pPr marL="2514600" indent="-228600" eaLnBrk="0" fontAlgn="base" hangingPunct="0">
              <a:spcBef>
                <a:spcPct val="0"/>
              </a:spcBef>
              <a:spcAft>
                <a:spcPct val="25000"/>
              </a:spcAft>
              <a:buChar char="•"/>
              <a:defRPr>
                <a:solidFill>
                  <a:schemeClr val="tx1"/>
                </a:solidFill>
                <a:latin typeface="Arial" panose="020B0604020202020204" pitchFamily="34" charset="0"/>
              </a:defRPr>
            </a:lvl6pPr>
            <a:lvl7pPr marL="2971800" indent="-228600" eaLnBrk="0" fontAlgn="base" hangingPunct="0">
              <a:spcBef>
                <a:spcPct val="0"/>
              </a:spcBef>
              <a:spcAft>
                <a:spcPct val="25000"/>
              </a:spcAft>
              <a:buChar char="•"/>
              <a:defRPr>
                <a:solidFill>
                  <a:schemeClr val="tx1"/>
                </a:solidFill>
                <a:latin typeface="Arial" panose="020B0604020202020204" pitchFamily="34" charset="0"/>
              </a:defRPr>
            </a:lvl7pPr>
            <a:lvl8pPr marL="3429000" indent="-228600" eaLnBrk="0" fontAlgn="base" hangingPunct="0">
              <a:spcBef>
                <a:spcPct val="0"/>
              </a:spcBef>
              <a:spcAft>
                <a:spcPct val="25000"/>
              </a:spcAft>
              <a:buChar char="•"/>
              <a:defRPr>
                <a:solidFill>
                  <a:schemeClr val="tx1"/>
                </a:solidFill>
                <a:latin typeface="Arial" panose="020B0604020202020204" pitchFamily="34" charset="0"/>
              </a:defRPr>
            </a:lvl8pPr>
            <a:lvl9pPr marL="3886200" indent="-228600" eaLnBrk="0" fontAlgn="base" hangingPunct="0">
              <a:spcBef>
                <a:spcPct val="0"/>
              </a:spcBef>
              <a:spcAft>
                <a:spcPct val="25000"/>
              </a:spcAft>
              <a:buChar char="•"/>
              <a:defRPr>
                <a:solidFill>
                  <a:schemeClr val="tx1"/>
                </a:solidFill>
                <a:latin typeface="Arial" panose="020B0604020202020204" pitchFamily="34" charset="0"/>
              </a:defRPr>
            </a:lvl9pPr>
          </a:lstStyle>
          <a:p>
            <a:pPr algn="ctr">
              <a:spcAft>
                <a:spcPct val="0"/>
              </a:spcAft>
            </a:pPr>
            <a:endParaRPr lang="en-US" altLang="en-US" sz="2800" b="1">
              <a:solidFill>
                <a:schemeClr val="bg1"/>
              </a:solidFill>
            </a:endParaRPr>
          </a:p>
        </p:txBody>
      </p:sp>
      <p:sp>
        <p:nvSpPr>
          <p:cNvPr id="8208" name="Text Box 34"/>
          <p:cNvSpPr txBox="1">
            <a:spLocks noChangeArrowheads="1"/>
          </p:cNvSpPr>
          <p:nvPr/>
        </p:nvSpPr>
        <p:spPr bwMode="auto">
          <a:xfrm>
            <a:off x="1872081" y="3815247"/>
            <a:ext cx="258426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674688" eaLnBrk="0" hangingPunct="0">
              <a:spcAft>
                <a:spcPct val="25000"/>
              </a:spcAft>
              <a:defRPr>
                <a:solidFill>
                  <a:schemeClr val="tx1"/>
                </a:solidFill>
                <a:latin typeface="Arial" panose="020B0604020202020204" pitchFamily="34" charset="0"/>
              </a:defRPr>
            </a:lvl1pPr>
            <a:lvl2pPr marL="742950" indent="-285750" defTabSz="674688" eaLnBrk="0" hangingPunct="0">
              <a:spcAft>
                <a:spcPct val="25000"/>
              </a:spcAft>
              <a:buChar char="•"/>
              <a:defRPr>
                <a:solidFill>
                  <a:schemeClr val="tx1"/>
                </a:solidFill>
                <a:latin typeface="Arial" panose="020B0604020202020204" pitchFamily="34" charset="0"/>
              </a:defRPr>
            </a:lvl2pPr>
            <a:lvl3pPr marL="1143000" indent="-228600" defTabSz="674688" eaLnBrk="0" hangingPunct="0">
              <a:spcAft>
                <a:spcPct val="25000"/>
              </a:spcAft>
              <a:buChar char="•"/>
              <a:defRPr>
                <a:solidFill>
                  <a:schemeClr val="tx1"/>
                </a:solidFill>
                <a:latin typeface="Arial" panose="020B0604020202020204" pitchFamily="34" charset="0"/>
              </a:defRPr>
            </a:lvl3pPr>
            <a:lvl4pPr marL="1600200" indent="-228600" defTabSz="674688" eaLnBrk="0" hangingPunct="0">
              <a:spcAft>
                <a:spcPct val="25000"/>
              </a:spcAft>
              <a:buChar char="•"/>
              <a:defRPr>
                <a:solidFill>
                  <a:schemeClr val="tx1"/>
                </a:solidFill>
                <a:latin typeface="Arial" panose="020B0604020202020204" pitchFamily="34" charset="0"/>
              </a:defRPr>
            </a:lvl4pPr>
            <a:lvl5pPr marL="2057400" indent="-228600" defTabSz="674688" eaLnBrk="0" hangingPunct="0">
              <a:spcAft>
                <a:spcPct val="25000"/>
              </a:spcAft>
              <a:buChar char="•"/>
              <a:defRPr>
                <a:solidFill>
                  <a:schemeClr val="tx1"/>
                </a:solidFill>
                <a:latin typeface="Arial" panose="020B0604020202020204" pitchFamily="34" charset="0"/>
              </a:defRPr>
            </a:lvl5pPr>
            <a:lvl6pPr marL="2514600" indent="-228600" defTabSz="674688" eaLnBrk="0" fontAlgn="base" hangingPunct="0">
              <a:spcBef>
                <a:spcPct val="0"/>
              </a:spcBef>
              <a:spcAft>
                <a:spcPct val="25000"/>
              </a:spcAft>
              <a:buChar char="•"/>
              <a:defRPr>
                <a:solidFill>
                  <a:schemeClr val="tx1"/>
                </a:solidFill>
                <a:latin typeface="Arial" panose="020B0604020202020204" pitchFamily="34" charset="0"/>
              </a:defRPr>
            </a:lvl6pPr>
            <a:lvl7pPr marL="2971800" indent="-228600" defTabSz="674688" eaLnBrk="0" fontAlgn="base" hangingPunct="0">
              <a:spcBef>
                <a:spcPct val="0"/>
              </a:spcBef>
              <a:spcAft>
                <a:spcPct val="25000"/>
              </a:spcAft>
              <a:buChar char="•"/>
              <a:defRPr>
                <a:solidFill>
                  <a:schemeClr val="tx1"/>
                </a:solidFill>
                <a:latin typeface="Arial" panose="020B0604020202020204" pitchFamily="34" charset="0"/>
              </a:defRPr>
            </a:lvl7pPr>
            <a:lvl8pPr marL="3429000" indent="-228600" defTabSz="674688" eaLnBrk="0" fontAlgn="base" hangingPunct="0">
              <a:spcBef>
                <a:spcPct val="0"/>
              </a:spcBef>
              <a:spcAft>
                <a:spcPct val="25000"/>
              </a:spcAft>
              <a:buChar char="•"/>
              <a:defRPr>
                <a:solidFill>
                  <a:schemeClr val="tx1"/>
                </a:solidFill>
                <a:latin typeface="Arial" panose="020B0604020202020204" pitchFamily="34" charset="0"/>
              </a:defRPr>
            </a:lvl8pPr>
            <a:lvl9pPr marL="3886200" indent="-228600" defTabSz="674688" eaLnBrk="0" fontAlgn="base" hangingPunct="0">
              <a:spcBef>
                <a:spcPct val="0"/>
              </a:spcBef>
              <a:spcAft>
                <a:spcPct val="25000"/>
              </a:spcAft>
              <a:buChar char="•"/>
              <a:defRPr>
                <a:solidFill>
                  <a:schemeClr val="tx1"/>
                </a:solidFill>
                <a:latin typeface="Arial" panose="020B0604020202020204" pitchFamily="34" charset="0"/>
              </a:defRPr>
            </a:lvl9pPr>
          </a:lstStyle>
          <a:p>
            <a:pPr eaLnBrk="1" hangingPunct="1">
              <a:spcAft>
                <a:spcPct val="0"/>
              </a:spcAft>
            </a:pPr>
            <a:r>
              <a:rPr lang="de-DE" altLang="en-US" sz="2000" b="1" dirty="0" smtClean="0">
                <a:solidFill>
                  <a:schemeClr val="tx2"/>
                </a:solidFill>
              </a:rPr>
              <a:t>Trust </a:t>
            </a:r>
            <a:r>
              <a:rPr lang="de-DE" altLang="en-US" sz="2000" b="1" dirty="0" err="1" smtClean="0">
                <a:solidFill>
                  <a:schemeClr val="tx2"/>
                </a:solidFill>
              </a:rPr>
              <a:t>and</a:t>
            </a:r>
            <a:r>
              <a:rPr lang="de-DE" altLang="en-US" sz="2000" b="1" dirty="0" smtClean="0">
                <a:solidFill>
                  <a:schemeClr val="tx2"/>
                </a:solidFill>
              </a:rPr>
              <a:t> </a:t>
            </a:r>
            <a:r>
              <a:rPr lang="de-DE" altLang="en-US" sz="2000" b="1" dirty="0" err="1" smtClean="0">
                <a:solidFill>
                  <a:schemeClr val="tx2"/>
                </a:solidFill>
              </a:rPr>
              <a:t>empower</a:t>
            </a:r>
            <a:r>
              <a:rPr lang="de-DE" altLang="en-US" sz="2000" b="1" dirty="0" smtClean="0">
                <a:solidFill>
                  <a:schemeClr val="tx2"/>
                </a:solidFill>
              </a:rPr>
              <a:t> </a:t>
            </a:r>
            <a:r>
              <a:rPr lang="de-DE" altLang="en-US" sz="2000" b="1" dirty="0" err="1" smtClean="0">
                <a:solidFill>
                  <a:schemeClr val="tx2"/>
                </a:solidFill>
              </a:rPr>
              <a:t>each</a:t>
            </a:r>
            <a:r>
              <a:rPr lang="de-DE" altLang="en-US" sz="2000" b="1" dirty="0" smtClean="0">
                <a:solidFill>
                  <a:schemeClr val="tx2"/>
                </a:solidFill>
              </a:rPr>
              <a:t> </a:t>
            </a:r>
            <a:r>
              <a:rPr lang="de-DE" altLang="en-US" sz="2000" b="1" dirty="0" err="1" smtClean="0">
                <a:solidFill>
                  <a:schemeClr val="tx2"/>
                </a:solidFill>
              </a:rPr>
              <a:t>other</a:t>
            </a:r>
            <a:r>
              <a:rPr lang="de-DE" altLang="en-US" sz="2000" b="1" dirty="0" smtClean="0">
                <a:solidFill>
                  <a:schemeClr val="tx2"/>
                </a:solidFill>
              </a:rPr>
              <a:t> </a:t>
            </a:r>
            <a:endParaRPr lang="en-US" altLang="en-US" sz="2000" b="1" dirty="0">
              <a:solidFill>
                <a:schemeClr val="tx2"/>
              </a:solidFill>
            </a:endParaRPr>
          </a:p>
        </p:txBody>
      </p:sp>
      <p:sp>
        <p:nvSpPr>
          <p:cNvPr id="30" name="Foliennummernplatzhalter 3"/>
          <p:cNvSpPr>
            <a:spLocks noGrp="1"/>
          </p:cNvSpPr>
          <p:nvPr>
            <p:ph type="sldNum" sz="quarter" idx="10"/>
          </p:nvPr>
        </p:nvSpPr>
        <p:spPr>
          <a:xfrm>
            <a:off x="8763000" y="6548438"/>
            <a:ext cx="733425" cy="179387"/>
          </a:xfrm>
        </p:spPr>
        <p:txBody>
          <a:bodyPr/>
          <a:lstStyle/>
          <a:p>
            <a:pPr algn="r" defTabSz="960120">
              <a:spcBef>
                <a:spcPts val="0"/>
              </a:spcBef>
              <a:buNone/>
            </a:pPr>
            <a:r>
              <a:rPr lang="en-US" altLang="zh-CN" dirty="0" smtClean="0">
                <a:latin typeface="Arial"/>
                <a:ea typeface="+mn-ea"/>
              </a:rPr>
              <a:t>12</a:t>
            </a:r>
            <a:endParaRPr lang="zh-CN" altLang="de-DE" sz="1000" b="0" i="0" dirty="0">
              <a:latin typeface="Arial"/>
              <a:ea typeface="+mn-ea"/>
              <a:cs typeface="+mn-cs"/>
            </a:endParaRPr>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749" y="3422651"/>
            <a:ext cx="1263685" cy="1260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53476" y="2989111"/>
            <a:ext cx="1409180" cy="1303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84514" y="4449059"/>
            <a:ext cx="1187408" cy="1170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202" name="Text Box 18"/>
          <p:cNvSpPr txBox="1">
            <a:spLocks noChangeArrowheads="1"/>
          </p:cNvSpPr>
          <p:nvPr/>
        </p:nvSpPr>
        <p:spPr bwMode="auto">
          <a:xfrm>
            <a:off x="5596484" y="3489437"/>
            <a:ext cx="2485898" cy="667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674688" eaLnBrk="0" hangingPunct="0">
              <a:spcAft>
                <a:spcPct val="25000"/>
              </a:spcAft>
              <a:defRPr>
                <a:solidFill>
                  <a:schemeClr val="tx1"/>
                </a:solidFill>
                <a:latin typeface="Arial" panose="020B0604020202020204" pitchFamily="34" charset="0"/>
              </a:defRPr>
            </a:lvl1pPr>
            <a:lvl2pPr marL="742950" indent="-285750" defTabSz="674688" eaLnBrk="0" hangingPunct="0">
              <a:spcAft>
                <a:spcPct val="25000"/>
              </a:spcAft>
              <a:buChar char="•"/>
              <a:defRPr>
                <a:solidFill>
                  <a:schemeClr val="tx1"/>
                </a:solidFill>
                <a:latin typeface="Arial" panose="020B0604020202020204" pitchFamily="34" charset="0"/>
              </a:defRPr>
            </a:lvl2pPr>
            <a:lvl3pPr marL="1143000" indent="-228600" defTabSz="674688" eaLnBrk="0" hangingPunct="0">
              <a:spcAft>
                <a:spcPct val="25000"/>
              </a:spcAft>
              <a:buChar char="•"/>
              <a:defRPr>
                <a:solidFill>
                  <a:schemeClr val="tx1"/>
                </a:solidFill>
                <a:latin typeface="Arial" panose="020B0604020202020204" pitchFamily="34" charset="0"/>
              </a:defRPr>
            </a:lvl3pPr>
            <a:lvl4pPr marL="1600200" indent="-228600" defTabSz="674688" eaLnBrk="0" hangingPunct="0">
              <a:spcAft>
                <a:spcPct val="25000"/>
              </a:spcAft>
              <a:buChar char="•"/>
              <a:defRPr>
                <a:solidFill>
                  <a:schemeClr val="tx1"/>
                </a:solidFill>
                <a:latin typeface="Arial" panose="020B0604020202020204" pitchFamily="34" charset="0"/>
              </a:defRPr>
            </a:lvl4pPr>
            <a:lvl5pPr marL="2057400" indent="-228600" defTabSz="674688" eaLnBrk="0" hangingPunct="0">
              <a:spcAft>
                <a:spcPct val="25000"/>
              </a:spcAft>
              <a:buChar char="•"/>
              <a:defRPr>
                <a:solidFill>
                  <a:schemeClr val="tx1"/>
                </a:solidFill>
                <a:latin typeface="Arial" panose="020B0604020202020204" pitchFamily="34" charset="0"/>
              </a:defRPr>
            </a:lvl5pPr>
            <a:lvl6pPr marL="2514600" indent="-228600" defTabSz="674688" eaLnBrk="0" fontAlgn="base" hangingPunct="0">
              <a:spcBef>
                <a:spcPct val="0"/>
              </a:spcBef>
              <a:spcAft>
                <a:spcPct val="25000"/>
              </a:spcAft>
              <a:buChar char="•"/>
              <a:defRPr>
                <a:solidFill>
                  <a:schemeClr val="tx1"/>
                </a:solidFill>
                <a:latin typeface="Arial" panose="020B0604020202020204" pitchFamily="34" charset="0"/>
              </a:defRPr>
            </a:lvl6pPr>
            <a:lvl7pPr marL="2971800" indent="-228600" defTabSz="674688" eaLnBrk="0" fontAlgn="base" hangingPunct="0">
              <a:spcBef>
                <a:spcPct val="0"/>
              </a:spcBef>
              <a:spcAft>
                <a:spcPct val="25000"/>
              </a:spcAft>
              <a:buChar char="•"/>
              <a:defRPr>
                <a:solidFill>
                  <a:schemeClr val="tx1"/>
                </a:solidFill>
                <a:latin typeface="Arial" panose="020B0604020202020204" pitchFamily="34" charset="0"/>
              </a:defRPr>
            </a:lvl7pPr>
            <a:lvl8pPr marL="3429000" indent="-228600" defTabSz="674688" eaLnBrk="0" fontAlgn="base" hangingPunct="0">
              <a:spcBef>
                <a:spcPct val="0"/>
              </a:spcBef>
              <a:spcAft>
                <a:spcPct val="25000"/>
              </a:spcAft>
              <a:buChar char="•"/>
              <a:defRPr>
                <a:solidFill>
                  <a:schemeClr val="tx1"/>
                </a:solidFill>
                <a:latin typeface="Arial" panose="020B0604020202020204" pitchFamily="34" charset="0"/>
              </a:defRPr>
            </a:lvl8pPr>
            <a:lvl9pPr marL="3886200" indent="-228600" defTabSz="674688" eaLnBrk="0" fontAlgn="base" hangingPunct="0">
              <a:spcBef>
                <a:spcPct val="0"/>
              </a:spcBef>
              <a:spcAft>
                <a:spcPct val="25000"/>
              </a:spcAft>
              <a:buChar char="•"/>
              <a:defRPr>
                <a:solidFill>
                  <a:schemeClr val="tx1"/>
                </a:solidFill>
                <a:latin typeface="Arial" panose="020B0604020202020204" pitchFamily="34" charset="0"/>
              </a:defRPr>
            </a:lvl9pPr>
          </a:lstStyle>
          <a:p>
            <a:pPr>
              <a:lnSpc>
                <a:spcPct val="90000"/>
              </a:lnSpc>
              <a:spcAft>
                <a:spcPct val="0"/>
              </a:spcAft>
            </a:pPr>
            <a:r>
              <a:rPr lang="de-DE" altLang="en-US" sz="2000" b="1" dirty="0" err="1" smtClean="0">
                <a:solidFill>
                  <a:srgbClr val="003366"/>
                </a:solidFill>
                <a:cs typeface="Times New Roman" panose="02020603050405020304" pitchFamily="18" charset="0"/>
              </a:rPr>
              <a:t>Have</a:t>
            </a:r>
            <a:r>
              <a:rPr lang="de-DE" altLang="en-US" sz="2000" b="1" dirty="0" smtClean="0">
                <a:solidFill>
                  <a:srgbClr val="003366"/>
                </a:solidFill>
                <a:cs typeface="Times New Roman" panose="02020603050405020304" pitchFamily="18" charset="0"/>
              </a:rPr>
              <a:t> </a:t>
            </a:r>
            <a:r>
              <a:rPr lang="de-DE" altLang="en-US" sz="2000" b="1" dirty="0" err="1" smtClean="0">
                <a:solidFill>
                  <a:srgbClr val="003366"/>
                </a:solidFill>
                <a:cs typeface="Times New Roman" panose="02020603050405020304" pitchFamily="18" charset="0"/>
              </a:rPr>
              <a:t>the</a:t>
            </a:r>
            <a:r>
              <a:rPr lang="de-DE" altLang="en-US" sz="2000" b="1" dirty="0" smtClean="0">
                <a:solidFill>
                  <a:srgbClr val="003366"/>
                </a:solidFill>
                <a:cs typeface="Times New Roman" panose="02020603050405020304" pitchFamily="18" charset="0"/>
              </a:rPr>
              <a:t> </a:t>
            </a:r>
            <a:r>
              <a:rPr lang="de-DE" altLang="en-US" sz="2000" b="1" dirty="0" err="1" smtClean="0">
                <a:solidFill>
                  <a:srgbClr val="003366"/>
                </a:solidFill>
                <a:cs typeface="Times New Roman" panose="02020603050405020304" pitchFamily="18" charset="0"/>
              </a:rPr>
              <a:t>courage</a:t>
            </a:r>
            <a:r>
              <a:rPr lang="de-DE" altLang="en-US" sz="2000" b="1" dirty="0" smtClean="0">
                <a:solidFill>
                  <a:srgbClr val="003366"/>
                </a:solidFill>
                <a:cs typeface="Times New Roman" panose="02020603050405020304" pitchFamily="18" charset="0"/>
              </a:rPr>
              <a:t> </a:t>
            </a:r>
            <a:r>
              <a:rPr lang="de-DE" altLang="en-US" sz="2000" b="1" dirty="0" err="1" smtClean="0">
                <a:solidFill>
                  <a:srgbClr val="003366"/>
                </a:solidFill>
                <a:cs typeface="Times New Roman" panose="02020603050405020304" pitchFamily="18" charset="0"/>
              </a:rPr>
              <a:t>to</a:t>
            </a:r>
            <a:r>
              <a:rPr lang="de-DE" altLang="en-US" sz="2000" b="1" dirty="0" smtClean="0">
                <a:solidFill>
                  <a:srgbClr val="003366"/>
                </a:solidFill>
                <a:cs typeface="Times New Roman" panose="02020603050405020304" pitchFamily="18" charset="0"/>
              </a:rPr>
              <a:t> do </a:t>
            </a:r>
            <a:r>
              <a:rPr lang="de-DE" altLang="en-US" sz="2000" b="1" dirty="0" err="1" smtClean="0">
                <a:solidFill>
                  <a:srgbClr val="003366"/>
                </a:solidFill>
                <a:cs typeface="Times New Roman" panose="02020603050405020304" pitchFamily="18" charset="0"/>
              </a:rPr>
              <a:t>what</a:t>
            </a:r>
            <a:r>
              <a:rPr lang="de-DE" altLang="en-US" sz="2000" b="1" dirty="0" smtClean="0">
                <a:solidFill>
                  <a:srgbClr val="003366"/>
                </a:solidFill>
                <a:cs typeface="Times New Roman" panose="02020603050405020304" pitchFamily="18" charset="0"/>
              </a:rPr>
              <a:t> </a:t>
            </a:r>
            <a:r>
              <a:rPr lang="de-DE" altLang="en-US" sz="2000" b="1" dirty="0" err="1" smtClean="0">
                <a:solidFill>
                  <a:srgbClr val="003366"/>
                </a:solidFill>
                <a:cs typeface="Times New Roman" panose="02020603050405020304" pitchFamily="18" charset="0"/>
              </a:rPr>
              <a:t>is</a:t>
            </a:r>
            <a:r>
              <a:rPr lang="de-DE" altLang="en-US" sz="2000" b="1" dirty="0" smtClean="0">
                <a:solidFill>
                  <a:srgbClr val="003366"/>
                </a:solidFill>
                <a:cs typeface="Times New Roman" panose="02020603050405020304" pitchFamily="18" charset="0"/>
              </a:rPr>
              <a:t> </a:t>
            </a:r>
            <a:r>
              <a:rPr lang="de-DE" altLang="en-US" sz="2000" b="1" dirty="0" err="1" smtClean="0">
                <a:solidFill>
                  <a:srgbClr val="003366"/>
                </a:solidFill>
                <a:cs typeface="Times New Roman" panose="02020603050405020304" pitchFamily="18" charset="0"/>
              </a:rPr>
              <a:t>right</a:t>
            </a:r>
            <a:r>
              <a:rPr lang="de-DE" altLang="en-US" sz="2000" b="1" dirty="0" smtClean="0">
                <a:solidFill>
                  <a:srgbClr val="003366"/>
                </a:solidFill>
                <a:cs typeface="Times New Roman" panose="02020603050405020304" pitchFamily="18" charset="0"/>
              </a:rPr>
              <a:t> </a:t>
            </a:r>
            <a:endParaRPr lang="de-DE" altLang="en-US" sz="2000" b="1" dirty="0">
              <a:solidFill>
                <a:srgbClr val="003366"/>
              </a:solidFill>
              <a:cs typeface="Times New Roman" panose="02020603050405020304" pitchFamily="18" charset="0"/>
            </a:endParaRPr>
          </a:p>
        </p:txBody>
      </p:sp>
    </p:spTree>
    <p:extLst>
      <p:ext uri="{BB962C8B-B14F-4D97-AF65-F5344CB8AC3E}">
        <p14:creationId xmlns:p14="http://schemas.microsoft.com/office/powerpoint/2010/main" val="37408829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extLst/>
          </p:nvPr>
        </p:nvGraphicFramePr>
        <p:xfrm>
          <a:off x="1721" y="644658"/>
          <a:ext cx="1720" cy="1720"/>
        </p:xfrm>
        <a:graphic>
          <a:graphicData uri="http://schemas.openxmlformats.org/presentationml/2006/ole">
            <mc:AlternateContent xmlns:mc="http://schemas.openxmlformats.org/markup-compatibility/2006">
              <mc:Choice xmlns:v="urn:schemas-microsoft-com:vml" Requires="v">
                <p:oleObj spid="_x0000_s1104" name="think-cell Folie" r:id="rId6" imgW="353" imgH="353" progId="TCLayout.ActiveDocument.1">
                  <p:embed/>
                </p:oleObj>
              </mc:Choice>
              <mc:Fallback>
                <p:oleObj name="think-cell Folie" r:id="rId6" imgW="353" imgH="353" progId="TCLayout.ActiveDocument.1">
                  <p:embed/>
                  <p:pic>
                    <p:nvPicPr>
                      <p:cNvPr id="0" name=""/>
                      <p:cNvPicPr/>
                      <p:nvPr/>
                    </p:nvPicPr>
                    <p:blipFill>
                      <a:blip r:embed="rId7"/>
                      <a:stretch>
                        <a:fillRect/>
                      </a:stretch>
                    </p:blipFill>
                    <p:spPr>
                      <a:xfrm>
                        <a:off x="1721" y="644658"/>
                        <a:ext cx="1720" cy="1720"/>
                      </a:xfrm>
                      <a:prstGeom prst="rect">
                        <a:avLst/>
                      </a:prstGeom>
                    </p:spPr>
                  </p:pic>
                </p:oleObj>
              </mc:Fallback>
            </mc:AlternateContent>
          </a:graphicData>
        </a:graphic>
      </p:graphicFrame>
      <p:sp>
        <p:nvSpPr>
          <p:cNvPr id="7" name="Rechteck 6" hidden="1"/>
          <p:cNvSpPr/>
          <p:nvPr>
            <p:custDataLst>
              <p:tags r:id="rId3"/>
            </p:custDataLst>
          </p:nvPr>
        </p:nvSpPr>
        <p:spPr bwMode="auto">
          <a:xfrm>
            <a:off x="0" y="642938"/>
            <a:ext cx="171979" cy="171979"/>
          </a:xfrm>
          <a:prstGeom prst="rect">
            <a:avLst/>
          </a:prstGeom>
          <a:solidFill>
            <a:schemeClr val="tx2"/>
          </a:solidFill>
          <a:ln w="9525" cap="flat" cmpd="sng" algn="ctr">
            <a:noFill/>
            <a:prstDash val="solid"/>
            <a:round/>
            <a:headEnd type="none" w="med" len="med"/>
            <a:tailEnd type="none" w="med" len="med"/>
          </a:ln>
          <a:effectLst/>
          <a:extLst/>
        </p:spPr>
        <p:txBody>
          <a:bodyPr vert="horz" wrap="none" lIns="0" tIns="0" rIns="0" bIns="0" numCol="1" spcCol="0" rtlCol="0" anchor="t" anchorCtr="0" compatLnSpc="1">
            <a:prstTxWarp prst="textNoShape">
              <a:avLst/>
            </a:prstTxWarp>
            <a:noAutofit/>
          </a:bodyPr>
          <a:lstStyle/>
          <a:p>
            <a:pPr defTabSz="730890">
              <a:lnSpc>
                <a:spcPct val="90000"/>
              </a:lnSpc>
              <a:spcBef>
                <a:spcPct val="0"/>
              </a:spcBef>
            </a:pPr>
            <a:endParaRPr lang="de-DE" sz="2167" b="1" dirty="0">
              <a:latin typeface="VWAG TheSans" panose="020B0502050302020203" pitchFamily="34" charset="0"/>
              <a:ea typeface="+mj-ea"/>
              <a:cs typeface="+mj-cs"/>
              <a:sym typeface="VWAG TheSans" panose="020B0502050302020203" pitchFamily="34" charset="0"/>
            </a:endParaRPr>
          </a:p>
        </p:txBody>
      </p:sp>
      <p:sp>
        <p:nvSpPr>
          <p:cNvPr id="2" name="Rechteck 1"/>
          <p:cNvSpPr/>
          <p:nvPr/>
        </p:nvSpPr>
        <p:spPr>
          <a:xfrm>
            <a:off x="339659" y="5364505"/>
            <a:ext cx="9066742" cy="584775"/>
          </a:xfrm>
          <a:prstGeom prst="rect">
            <a:avLst/>
          </a:prstGeom>
          <a:solidFill>
            <a:srgbClr val="E6EFF4"/>
          </a:solidFill>
          <a:ln>
            <a:solidFill>
              <a:srgbClr val="E6EFF4"/>
            </a:solidFill>
          </a:ln>
        </p:spPr>
        <p:txBody>
          <a:bodyPr wrap="square">
            <a:spAutoFit/>
          </a:bodyPr>
          <a:lstStyle/>
          <a:p>
            <a:pPr algn="ctr">
              <a:spcBef>
                <a:spcPts val="451"/>
              </a:spcBef>
            </a:pPr>
            <a:r>
              <a:rPr lang="en-US" sz="1600" b="1" dirty="0">
                <a:solidFill>
                  <a:srgbClr val="003366"/>
                </a:solidFill>
                <a:latin typeface="+mn-lt"/>
              </a:rPr>
              <a:t>The Group Essentials are the Group’s value foundation that </a:t>
            </a:r>
            <a:br>
              <a:rPr lang="en-US" sz="1600" b="1" dirty="0">
                <a:solidFill>
                  <a:srgbClr val="003366"/>
                </a:solidFill>
                <a:latin typeface="+mn-lt"/>
              </a:rPr>
            </a:br>
            <a:r>
              <a:rPr lang="en-US" sz="1600" b="1" dirty="0">
                <a:solidFill>
                  <a:srgbClr val="003366"/>
                </a:solidFill>
                <a:latin typeface="+mn-lt"/>
              </a:rPr>
              <a:t>unites all brands and subsidiaries within the Group. </a:t>
            </a:r>
          </a:p>
        </p:txBody>
      </p:sp>
      <p:pic>
        <p:nvPicPr>
          <p:cNvPr id="24" name="Grafik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47373" y="3174509"/>
            <a:ext cx="2357468" cy="1326000"/>
          </a:xfrm>
          <a:prstGeom prst="rect">
            <a:avLst/>
          </a:prstGeom>
        </p:spPr>
      </p:pic>
      <p:pic>
        <p:nvPicPr>
          <p:cNvPr id="25" name="Grafik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95078" y="3174509"/>
            <a:ext cx="2357468" cy="1326000"/>
          </a:xfrm>
          <a:prstGeom prst="rect">
            <a:avLst/>
          </a:prstGeom>
        </p:spPr>
      </p:pic>
      <p:pic>
        <p:nvPicPr>
          <p:cNvPr id="26" name="Grafik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74558" y="3174509"/>
            <a:ext cx="2357468" cy="1326000"/>
          </a:xfrm>
          <a:prstGeom prst="rect">
            <a:avLst/>
          </a:prstGeom>
        </p:spPr>
      </p:pic>
      <p:pic>
        <p:nvPicPr>
          <p:cNvPr id="27" name="Grafik 2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77956" y="1968425"/>
            <a:ext cx="2357468" cy="1326000"/>
          </a:xfrm>
          <a:prstGeom prst="rect">
            <a:avLst/>
          </a:prstGeom>
        </p:spPr>
      </p:pic>
      <p:pic>
        <p:nvPicPr>
          <p:cNvPr id="28" name="Grafik 2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120489" y="1968425"/>
            <a:ext cx="2357468" cy="1326000"/>
          </a:xfrm>
          <a:prstGeom prst="rect">
            <a:avLst/>
          </a:prstGeom>
        </p:spPr>
      </p:pic>
      <p:pic>
        <p:nvPicPr>
          <p:cNvPr id="29" name="Grafik 2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618475" y="1968425"/>
            <a:ext cx="2357468" cy="1326000"/>
          </a:xfrm>
          <a:prstGeom prst="rect">
            <a:avLst/>
          </a:prstGeom>
        </p:spPr>
      </p:pic>
      <p:pic>
        <p:nvPicPr>
          <p:cNvPr id="30" name="Grafik 2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6463" y="1968425"/>
            <a:ext cx="2357467" cy="1326000"/>
          </a:xfrm>
          <a:prstGeom prst="rect">
            <a:avLst/>
          </a:prstGeom>
        </p:spPr>
      </p:pic>
      <p:pic>
        <p:nvPicPr>
          <p:cNvPr id="6" name="Picture 5"/>
          <p:cNvPicPr>
            <a:picLocks noChangeAspect="1"/>
          </p:cNvPicPr>
          <p:nvPr/>
        </p:nvPicPr>
        <p:blipFill>
          <a:blip r:embed="rId15"/>
          <a:stretch>
            <a:fillRect/>
          </a:stretch>
        </p:blipFill>
        <p:spPr>
          <a:xfrm>
            <a:off x="236620" y="870185"/>
            <a:ext cx="9272820" cy="542591"/>
          </a:xfrm>
          <a:prstGeom prst="rect">
            <a:avLst/>
          </a:prstGeom>
        </p:spPr>
      </p:pic>
      <p:sp>
        <p:nvSpPr>
          <p:cNvPr id="17" name="Foliennummernplatzhalter 3"/>
          <p:cNvSpPr>
            <a:spLocks noGrp="1"/>
          </p:cNvSpPr>
          <p:nvPr>
            <p:ph type="sldNum" sz="quarter" idx="10"/>
          </p:nvPr>
        </p:nvSpPr>
        <p:spPr>
          <a:xfrm>
            <a:off x="8763000" y="6548438"/>
            <a:ext cx="733425" cy="179387"/>
          </a:xfrm>
        </p:spPr>
        <p:txBody>
          <a:bodyPr/>
          <a:lstStyle/>
          <a:p>
            <a:pPr algn="r" defTabSz="960120">
              <a:spcBef>
                <a:spcPts val="0"/>
              </a:spcBef>
              <a:buNone/>
            </a:pPr>
            <a:r>
              <a:rPr lang="en-US" altLang="zh-CN" dirty="0" smtClean="0">
                <a:latin typeface="Arial"/>
                <a:ea typeface="+mn-ea"/>
              </a:rPr>
              <a:t>13</a:t>
            </a:r>
          </a:p>
          <a:p>
            <a:pPr algn="r" defTabSz="960120">
              <a:spcBef>
                <a:spcPts val="0"/>
              </a:spcBef>
              <a:buNone/>
            </a:pPr>
            <a:endParaRPr lang="zh-CN" altLang="de-DE" sz="1000" b="0" i="0" dirty="0">
              <a:latin typeface="Arial"/>
              <a:ea typeface="+mn-ea"/>
              <a:cs typeface="+mn-cs"/>
            </a:endParaRPr>
          </a:p>
        </p:txBody>
      </p:sp>
    </p:spTree>
    <p:extLst>
      <p:ext uri="{BB962C8B-B14F-4D97-AF65-F5344CB8AC3E}">
        <p14:creationId xmlns:p14="http://schemas.microsoft.com/office/powerpoint/2010/main" val="20245242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r>
              <a:rPr lang="en-US" b="1" dirty="0" smtClean="0">
                <a:latin typeface="+mj-lt"/>
              </a:rPr>
              <a:t>3. Previous Employee Event in Company (Town hall meeting)</a:t>
            </a:r>
            <a:endParaRPr lang="en-US" b="1" dirty="0">
              <a:latin typeface="+mj-lt"/>
            </a:endParaRPr>
          </a:p>
        </p:txBody>
      </p:sp>
      <p:grpSp>
        <p:nvGrpSpPr>
          <p:cNvPr id="18" name="Group 17"/>
          <p:cNvGrpSpPr/>
          <p:nvPr/>
        </p:nvGrpSpPr>
        <p:grpSpPr>
          <a:xfrm>
            <a:off x="852038" y="4641566"/>
            <a:ext cx="3744416" cy="1656184"/>
            <a:chOff x="2879974" y="4653136"/>
            <a:chExt cx="3009131" cy="1461251"/>
          </a:xfrm>
        </p:grpSpPr>
        <p:sp>
          <p:nvSpPr>
            <p:cNvPr id="9" name="Rectangle 8"/>
            <p:cNvSpPr/>
            <p:nvPr/>
          </p:nvSpPr>
          <p:spPr bwMode="auto">
            <a:xfrm>
              <a:off x="2879974" y="4653136"/>
              <a:ext cx="3009131" cy="1461251"/>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674688" rtl="0" eaLnBrk="1" fontAlgn="base" latinLnBrk="0" hangingPunct="1">
                <a:lnSpc>
                  <a:spcPct val="100000"/>
                </a:lnSpc>
                <a:spcBef>
                  <a:spcPct val="50000"/>
                </a:spcBef>
                <a:spcAft>
                  <a:spcPct val="0"/>
                </a:spcAft>
                <a:buClrTx/>
                <a:buSzTx/>
                <a:buFontTx/>
                <a:buNone/>
                <a:tabLst/>
              </a:pPr>
              <a:endParaRPr kumimoji="0" lang="en-US" sz="1300" b="1" i="0" u="none" strike="noStrike" cap="none" normalizeH="0" baseline="0" dirty="0" smtClean="0">
                <a:ln>
                  <a:noFill/>
                </a:ln>
                <a:solidFill>
                  <a:schemeClr val="tx1"/>
                </a:solidFill>
                <a:effectLst/>
              </a:endParaRPr>
            </a:p>
          </p:txBody>
        </p:sp>
        <p:sp>
          <p:nvSpPr>
            <p:cNvPr id="20" name="TextBox 19"/>
            <p:cNvSpPr txBox="1"/>
            <p:nvPr/>
          </p:nvSpPr>
          <p:spPr>
            <a:xfrm>
              <a:off x="2995886" y="4725144"/>
              <a:ext cx="2880320" cy="1330685"/>
            </a:xfrm>
            <a:prstGeom prst="rect">
              <a:avLst/>
            </a:prstGeom>
            <a:solidFill>
              <a:srgbClr val="E6EFF4"/>
            </a:solidFill>
          </p:spPr>
          <p:txBody>
            <a:bodyPr wrap="square" lIns="0" tIns="0" rIns="0" bIns="0" rtlCol="0">
              <a:noAutofit/>
            </a:bodyPr>
            <a:lstStyle/>
            <a:p>
              <a:r>
                <a:rPr lang="en-US" sz="1400" b="1" dirty="0" smtClean="0">
                  <a:latin typeface="+mn-lt"/>
                </a:rPr>
                <a:t>Basic Information</a:t>
              </a:r>
            </a:p>
            <a:p>
              <a:pPr marL="285750" indent="-285750">
                <a:buFont typeface="Arial" panose="020B0604020202020204" pitchFamily="34" charset="0"/>
                <a:buChar char="•"/>
              </a:pPr>
              <a:r>
                <a:rPr lang="en-US" dirty="0" smtClean="0">
                  <a:latin typeface="+mn-lt"/>
                </a:rPr>
                <a:t>Location: VWFS China Building Canteen</a:t>
              </a:r>
            </a:p>
            <a:p>
              <a:endParaRPr lang="en-US" sz="1400" dirty="0" smtClean="0">
                <a:latin typeface="+mn-lt"/>
              </a:endParaRPr>
            </a:p>
            <a:p>
              <a:endParaRPr lang="en-US" sz="1400" dirty="0" smtClean="0">
                <a:latin typeface="+mn-lt"/>
              </a:endParaRPr>
            </a:p>
            <a:p>
              <a:endParaRPr lang="en-US" sz="1400" dirty="0" smtClean="0">
                <a:latin typeface="+mn-lt"/>
              </a:endParaRPr>
            </a:p>
          </p:txBody>
        </p:sp>
      </p:grpSp>
      <p:grpSp>
        <p:nvGrpSpPr>
          <p:cNvPr id="3" name="Group 2"/>
          <p:cNvGrpSpPr/>
          <p:nvPr/>
        </p:nvGrpSpPr>
        <p:grpSpPr>
          <a:xfrm>
            <a:off x="5169024" y="4639200"/>
            <a:ext cx="4323971" cy="1742130"/>
            <a:chOff x="4018643" y="5334414"/>
            <a:chExt cx="3009131" cy="1537081"/>
          </a:xfrm>
        </p:grpSpPr>
        <p:sp>
          <p:nvSpPr>
            <p:cNvPr id="21" name="Rectangle 20"/>
            <p:cNvSpPr/>
            <p:nvPr/>
          </p:nvSpPr>
          <p:spPr bwMode="auto">
            <a:xfrm>
              <a:off x="4018643" y="5334414"/>
              <a:ext cx="3009131" cy="1461251"/>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674688" rtl="0" eaLnBrk="1" fontAlgn="base" latinLnBrk="0" hangingPunct="1">
                <a:lnSpc>
                  <a:spcPct val="100000"/>
                </a:lnSpc>
                <a:spcBef>
                  <a:spcPct val="50000"/>
                </a:spcBef>
                <a:spcAft>
                  <a:spcPct val="0"/>
                </a:spcAft>
                <a:buClrTx/>
                <a:buSzTx/>
                <a:buFontTx/>
                <a:buNone/>
                <a:tabLst/>
              </a:pPr>
              <a:endParaRPr kumimoji="0" lang="en-US" sz="1300" b="1" i="0" u="none" strike="noStrike" cap="none" normalizeH="0" baseline="0" dirty="0" smtClean="0">
                <a:ln>
                  <a:noFill/>
                </a:ln>
                <a:solidFill>
                  <a:schemeClr val="tx1"/>
                </a:solidFill>
                <a:effectLst/>
              </a:endParaRPr>
            </a:p>
          </p:txBody>
        </p:sp>
        <p:sp>
          <p:nvSpPr>
            <p:cNvPr id="22" name="TextBox 21"/>
            <p:cNvSpPr txBox="1"/>
            <p:nvPr/>
          </p:nvSpPr>
          <p:spPr>
            <a:xfrm>
              <a:off x="4136883" y="5410683"/>
              <a:ext cx="2880322" cy="1460812"/>
            </a:xfrm>
            <a:prstGeom prst="rect">
              <a:avLst/>
            </a:prstGeom>
            <a:solidFill>
              <a:srgbClr val="E6EFF4"/>
            </a:solidFill>
          </p:spPr>
          <p:txBody>
            <a:bodyPr wrap="square" lIns="0" tIns="0" rIns="0" bIns="0" rtlCol="0">
              <a:noAutofit/>
            </a:bodyPr>
            <a:lstStyle/>
            <a:p>
              <a:r>
                <a:rPr lang="en-US" sz="1400" b="1" dirty="0" smtClean="0">
                  <a:latin typeface="+mn-lt"/>
                </a:rPr>
                <a:t>R</a:t>
              </a:r>
              <a:r>
                <a:rPr lang="en-US" altLang="zh-CN" sz="1400" b="1" dirty="0" smtClean="0">
                  <a:latin typeface="+mn-lt"/>
                </a:rPr>
                <a:t>equirement</a:t>
              </a:r>
              <a:endParaRPr lang="en-US" sz="1400" b="1" dirty="0" smtClean="0">
                <a:latin typeface="+mn-lt"/>
              </a:endParaRPr>
            </a:p>
            <a:p>
              <a:pPr marL="285750" indent="-285750">
                <a:buFont typeface="Arial" panose="020B0604020202020204" pitchFamily="34" charset="0"/>
                <a:buChar char="•"/>
              </a:pPr>
              <a:r>
                <a:rPr lang="en-US" dirty="0">
                  <a:latin typeface="+mn-lt"/>
                </a:rPr>
                <a:t>D</a:t>
              </a:r>
              <a:r>
                <a:rPr lang="en-US" altLang="zh-CN" dirty="0">
                  <a:latin typeface="+mn-lt"/>
                </a:rPr>
                <a:t>esign: KV, posters, etc. </a:t>
              </a:r>
            </a:p>
            <a:p>
              <a:pPr marL="285750" indent="-285750">
                <a:buFont typeface="Arial" panose="020B0604020202020204" pitchFamily="34" charset="0"/>
                <a:buChar char="•"/>
              </a:pPr>
              <a:r>
                <a:rPr lang="en-US" dirty="0" smtClean="0">
                  <a:latin typeface="+mn-lt"/>
                </a:rPr>
                <a:t>Construction: screen, acoustics equipment, control desk, microphone, etc. </a:t>
              </a:r>
            </a:p>
            <a:p>
              <a:pPr marL="285750" indent="-285750">
                <a:buFont typeface="Arial" panose="020B0604020202020204" pitchFamily="34" charset="0"/>
                <a:buChar char="•"/>
              </a:pPr>
              <a:r>
                <a:rPr lang="en-US" dirty="0">
                  <a:latin typeface="+mn-lt"/>
                </a:rPr>
                <a:t>Arrangement: tables, chairs, KT board, etc. </a:t>
              </a:r>
            </a:p>
            <a:p>
              <a:pPr marL="285750" indent="-285750">
                <a:buFont typeface="Arial" panose="020B0604020202020204" pitchFamily="34" charset="0"/>
                <a:buChar char="•"/>
              </a:pPr>
              <a:r>
                <a:rPr lang="en-US" dirty="0" smtClean="0">
                  <a:latin typeface="+mn-lt"/>
                </a:rPr>
                <a:t>Staff Support: AV adviser, activity coordinator</a:t>
              </a:r>
            </a:p>
          </p:txBody>
        </p:sp>
      </p:grpSp>
      <p:sp>
        <p:nvSpPr>
          <p:cNvPr id="14" name="Foliennummernplatzhalter 3"/>
          <p:cNvSpPr>
            <a:spLocks noGrp="1"/>
          </p:cNvSpPr>
          <p:nvPr>
            <p:ph type="sldNum" sz="quarter" idx="10"/>
          </p:nvPr>
        </p:nvSpPr>
        <p:spPr>
          <a:xfrm>
            <a:off x="8763000" y="6548438"/>
            <a:ext cx="733425" cy="179387"/>
          </a:xfrm>
        </p:spPr>
        <p:txBody>
          <a:bodyPr/>
          <a:lstStyle/>
          <a:p>
            <a:pPr algn="r" defTabSz="960120">
              <a:spcBef>
                <a:spcPts val="0"/>
              </a:spcBef>
              <a:buNone/>
            </a:pPr>
            <a:r>
              <a:rPr lang="de-DE" altLang="zh-CN" sz="1000" b="0" i="0" dirty="0" smtClean="0">
                <a:latin typeface="Arial"/>
                <a:ea typeface="+mn-ea"/>
                <a:cs typeface="+mn-cs"/>
              </a:rPr>
              <a:t>14</a:t>
            </a:r>
          </a:p>
          <a:p>
            <a:pPr algn="r" defTabSz="960120">
              <a:spcBef>
                <a:spcPts val="0"/>
              </a:spcBef>
              <a:buNone/>
            </a:pPr>
            <a:endParaRPr lang="zh-CN" altLang="de-DE" sz="1000" b="0" i="0" dirty="0">
              <a:latin typeface="Arial"/>
              <a:ea typeface="+mn-ea"/>
              <a:cs typeface="+mn-cs"/>
            </a:endParaRP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2038" y="1700808"/>
            <a:ext cx="3744416" cy="2477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1032" y="1700808"/>
            <a:ext cx="3744416" cy="2477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61312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4232920" y="2283886"/>
            <a:ext cx="5287888" cy="3833283"/>
          </a:xfrm>
          <a:prstGeom prst="roundRect">
            <a:avLst/>
          </a:prstGeom>
          <a:noFill/>
          <a:ln w="22225" cap="flat" cmpd="sng" algn="ctr">
            <a:solidFill>
              <a:schemeClr val="accent6">
                <a:lumMod val="75000"/>
              </a:schemeClr>
            </a:solidFill>
            <a:prstDash val="solid"/>
            <a:round/>
            <a:headEnd type="none" w="med" len="med"/>
            <a:tailEnd type="none" w="med" len="med"/>
          </a:ln>
          <a:effectLst/>
          <a:extLst/>
        </p:spPr>
        <p:txBody>
          <a:bodyPr lIns="0" tIns="0" rIns="0" bIns="0" anchor="ctr"/>
          <a:lstStyle/>
          <a:p>
            <a:pPr marL="228589" indent="-228589" defTabSz="899540" fontAlgn="base">
              <a:spcBef>
                <a:spcPct val="50000"/>
              </a:spcBef>
              <a:spcAft>
                <a:spcPct val="0"/>
              </a:spcAft>
              <a:buFont typeface="Arial" panose="020B0604020202020204" pitchFamily="34" charset="0"/>
              <a:buChar char="•"/>
              <a:defRPr/>
            </a:pPr>
            <a:endParaRPr lang="en-US" altLang="zh-CN" sz="1500" b="1" dirty="0">
              <a:solidFill>
                <a:srgbClr val="003366"/>
              </a:solidFill>
              <a:ea typeface="宋体" pitchFamily="2" charset="-122"/>
            </a:endParaRPr>
          </a:p>
        </p:txBody>
      </p:sp>
      <p:sp>
        <p:nvSpPr>
          <p:cNvPr id="8196" name="TextBox 6"/>
          <p:cNvSpPr txBox="1">
            <a:spLocks noChangeArrowheads="1"/>
          </p:cNvSpPr>
          <p:nvPr/>
        </p:nvSpPr>
        <p:spPr bwMode="auto">
          <a:xfrm>
            <a:off x="5817096" y="2565402"/>
            <a:ext cx="3564423" cy="327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71450" indent="-171450" defTabSz="674688" eaLnBrk="0" hangingPunct="0">
              <a:lnSpc>
                <a:spcPct val="110000"/>
              </a:lnSpc>
              <a:spcAft>
                <a:spcPct val="25000"/>
              </a:spcAft>
              <a:defRPr>
                <a:solidFill>
                  <a:schemeClr val="tx1"/>
                </a:solidFill>
                <a:latin typeface="Arial" charset="0"/>
                <a:ea typeface="黑体" pitchFamily="49" charset="-122"/>
              </a:defRPr>
            </a:lvl1pPr>
            <a:lvl2pPr marL="161925" indent="-160338" defTabSz="674688" eaLnBrk="0" hangingPunct="0">
              <a:lnSpc>
                <a:spcPct val="110000"/>
              </a:lnSpc>
              <a:spcAft>
                <a:spcPct val="25000"/>
              </a:spcAft>
              <a:buChar char="•"/>
              <a:defRPr>
                <a:solidFill>
                  <a:schemeClr val="tx1"/>
                </a:solidFill>
                <a:latin typeface="Arial" charset="0"/>
                <a:ea typeface="黑体" pitchFamily="49" charset="-122"/>
              </a:defRPr>
            </a:lvl2pPr>
            <a:lvl3pPr marL="323850" indent="-160338" defTabSz="674688" eaLnBrk="0" hangingPunct="0">
              <a:lnSpc>
                <a:spcPct val="110000"/>
              </a:lnSpc>
              <a:spcAft>
                <a:spcPct val="25000"/>
              </a:spcAft>
              <a:buChar char="•"/>
              <a:defRPr>
                <a:solidFill>
                  <a:schemeClr val="tx1"/>
                </a:solidFill>
                <a:latin typeface="Arial" charset="0"/>
                <a:ea typeface="黑体" pitchFamily="49" charset="-122"/>
              </a:defRPr>
            </a:lvl3pPr>
            <a:lvl4pPr marL="485775" indent="-160338" defTabSz="674688" eaLnBrk="0" hangingPunct="0">
              <a:lnSpc>
                <a:spcPct val="110000"/>
              </a:lnSpc>
              <a:spcAft>
                <a:spcPct val="25000"/>
              </a:spcAft>
              <a:buChar char="•"/>
              <a:defRPr>
                <a:solidFill>
                  <a:schemeClr val="tx1"/>
                </a:solidFill>
                <a:latin typeface="Arial" charset="0"/>
                <a:ea typeface="黑体" pitchFamily="49" charset="-122"/>
              </a:defRPr>
            </a:lvl4pPr>
            <a:lvl5pPr marL="649288" indent="-160338" defTabSz="674688" eaLnBrk="0" hangingPunct="0">
              <a:lnSpc>
                <a:spcPct val="110000"/>
              </a:lnSpc>
              <a:spcAft>
                <a:spcPct val="25000"/>
              </a:spcAft>
              <a:buChar char="•"/>
              <a:defRPr>
                <a:solidFill>
                  <a:schemeClr val="tx1"/>
                </a:solidFill>
                <a:latin typeface="Arial" charset="0"/>
                <a:ea typeface="黑体" pitchFamily="49" charset="-122"/>
              </a:defRPr>
            </a:lvl5pPr>
            <a:lvl6pPr marL="1106488" indent="-160338" defTabSz="674688" eaLnBrk="0" fontAlgn="base" hangingPunct="0">
              <a:lnSpc>
                <a:spcPct val="110000"/>
              </a:lnSpc>
              <a:spcBef>
                <a:spcPct val="0"/>
              </a:spcBef>
              <a:spcAft>
                <a:spcPct val="25000"/>
              </a:spcAft>
              <a:buChar char="•"/>
              <a:defRPr>
                <a:solidFill>
                  <a:schemeClr val="tx1"/>
                </a:solidFill>
                <a:latin typeface="Arial" charset="0"/>
                <a:ea typeface="黑体" pitchFamily="49" charset="-122"/>
              </a:defRPr>
            </a:lvl6pPr>
            <a:lvl7pPr marL="1563688" indent="-160338" defTabSz="674688" eaLnBrk="0" fontAlgn="base" hangingPunct="0">
              <a:lnSpc>
                <a:spcPct val="110000"/>
              </a:lnSpc>
              <a:spcBef>
                <a:spcPct val="0"/>
              </a:spcBef>
              <a:spcAft>
                <a:spcPct val="25000"/>
              </a:spcAft>
              <a:buChar char="•"/>
              <a:defRPr>
                <a:solidFill>
                  <a:schemeClr val="tx1"/>
                </a:solidFill>
                <a:latin typeface="Arial" charset="0"/>
                <a:ea typeface="黑体" pitchFamily="49" charset="-122"/>
              </a:defRPr>
            </a:lvl7pPr>
            <a:lvl8pPr marL="2020888" indent="-160338" defTabSz="674688" eaLnBrk="0" fontAlgn="base" hangingPunct="0">
              <a:lnSpc>
                <a:spcPct val="110000"/>
              </a:lnSpc>
              <a:spcBef>
                <a:spcPct val="0"/>
              </a:spcBef>
              <a:spcAft>
                <a:spcPct val="25000"/>
              </a:spcAft>
              <a:buChar char="•"/>
              <a:defRPr>
                <a:solidFill>
                  <a:schemeClr val="tx1"/>
                </a:solidFill>
                <a:latin typeface="Arial" charset="0"/>
                <a:ea typeface="黑体" pitchFamily="49" charset="-122"/>
              </a:defRPr>
            </a:lvl8pPr>
            <a:lvl9pPr marL="2478088" indent="-160338" defTabSz="674688" eaLnBrk="0" fontAlgn="base" hangingPunct="0">
              <a:lnSpc>
                <a:spcPct val="110000"/>
              </a:lnSpc>
              <a:spcBef>
                <a:spcPct val="0"/>
              </a:spcBef>
              <a:spcAft>
                <a:spcPct val="25000"/>
              </a:spcAft>
              <a:buChar char="•"/>
              <a:defRPr>
                <a:solidFill>
                  <a:schemeClr val="tx1"/>
                </a:solidFill>
                <a:latin typeface="Arial" charset="0"/>
                <a:ea typeface="黑体" pitchFamily="49" charset="-122"/>
              </a:defRPr>
            </a:lvl9pPr>
          </a:lstStyle>
          <a:p>
            <a:pPr eaLnBrk="1" fontAlgn="base" hangingPunct="1">
              <a:lnSpc>
                <a:spcPct val="100000"/>
              </a:lnSpc>
              <a:spcBef>
                <a:spcPct val="50000"/>
              </a:spcBef>
              <a:spcAft>
                <a:spcPct val="0"/>
              </a:spcAft>
              <a:buFont typeface="Wingdings" pitchFamily="2" charset="2"/>
              <a:buChar char="§"/>
            </a:pPr>
            <a:r>
              <a:rPr lang="en-US" altLang="zh-CN" sz="1400" i="1" dirty="0" smtClean="0">
                <a:solidFill>
                  <a:srgbClr val="003366"/>
                </a:solidFill>
                <a:ea typeface="宋体" pitchFamily="2" charset="-122"/>
              </a:rPr>
              <a:t>RONGZHI</a:t>
            </a:r>
            <a:r>
              <a:rPr lang="en-US" altLang="zh-CN" sz="1400" dirty="0">
                <a:solidFill>
                  <a:srgbClr val="003366"/>
                </a:solidFill>
                <a:ea typeface="宋体" pitchFamily="2" charset="-122"/>
              </a:rPr>
              <a:t> </a:t>
            </a:r>
            <a:r>
              <a:rPr lang="en-US" altLang="zh-CN" sz="1400" dirty="0" smtClean="0">
                <a:solidFill>
                  <a:srgbClr val="003366"/>
                </a:solidFill>
                <a:ea typeface="宋体" pitchFamily="2" charset="-122"/>
              </a:rPr>
              <a:t>is </a:t>
            </a:r>
            <a:r>
              <a:rPr lang="en-US" altLang="zh-CN" sz="1400" b="1" dirty="0">
                <a:solidFill>
                  <a:srgbClr val="003366"/>
                </a:solidFill>
                <a:ea typeface="宋体" pitchFamily="2" charset="-122"/>
              </a:rPr>
              <a:t>the only internal </a:t>
            </a:r>
            <a:r>
              <a:rPr lang="en-US" altLang="zh-CN" sz="1400" b="1" dirty="0" smtClean="0">
                <a:solidFill>
                  <a:srgbClr val="003366"/>
                </a:solidFill>
                <a:ea typeface="宋体" pitchFamily="2" charset="-122"/>
              </a:rPr>
              <a:t>magazine </a:t>
            </a:r>
            <a:r>
              <a:rPr lang="en-US" altLang="zh-CN" sz="1400" dirty="0">
                <a:solidFill>
                  <a:srgbClr val="003366"/>
                </a:solidFill>
                <a:ea typeface="宋体" pitchFamily="2" charset="-122"/>
              </a:rPr>
              <a:t>of VWFS China, </a:t>
            </a:r>
            <a:r>
              <a:rPr lang="en-US" altLang="zh-CN" sz="1400" dirty="0" smtClean="0">
                <a:solidFill>
                  <a:srgbClr val="003366"/>
                </a:solidFill>
                <a:ea typeface="宋体" pitchFamily="2" charset="-122"/>
              </a:rPr>
              <a:t>issued quarterly.</a:t>
            </a:r>
            <a:endParaRPr lang="en-US" altLang="zh-CN" sz="1400" b="1" dirty="0">
              <a:solidFill>
                <a:srgbClr val="003366"/>
              </a:solidFill>
              <a:ea typeface="宋体" pitchFamily="2" charset="-122"/>
            </a:endParaRPr>
          </a:p>
          <a:p>
            <a:pPr eaLnBrk="1" fontAlgn="base" hangingPunct="1">
              <a:lnSpc>
                <a:spcPct val="100000"/>
              </a:lnSpc>
              <a:spcBef>
                <a:spcPct val="50000"/>
              </a:spcBef>
              <a:spcAft>
                <a:spcPct val="0"/>
              </a:spcAft>
              <a:buFont typeface="Wingdings" pitchFamily="2" charset="2"/>
              <a:buChar char="§"/>
            </a:pPr>
            <a:r>
              <a:rPr lang="en-US" altLang="zh-CN" sz="1400" dirty="0">
                <a:solidFill>
                  <a:srgbClr val="003366"/>
                </a:solidFill>
                <a:ea typeface="宋体" pitchFamily="2" charset="-122"/>
              </a:rPr>
              <a:t>Online (shared on </a:t>
            </a:r>
            <a:r>
              <a:rPr lang="en-US" altLang="zh-CN" sz="1400" b="1" dirty="0">
                <a:solidFill>
                  <a:srgbClr val="003366"/>
                </a:solidFill>
                <a:ea typeface="宋体" pitchFamily="2" charset="-122"/>
              </a:rPr>
              <a:t>SharePoint (Intranet)</a:t>
            </a:r>
            <a:r>
              <a:rPr lang="en-US" altLang="zh-CN" sz="1400" dirty="0">
                <a:solidFill>
                  <a:srgbClr val="003366"/>
                </a:solidFill>
                <a:ea typeface="宋体" pitchFamily="2" charset="-122"/>
              </a:rPr>
              <a:t>) and printed version are both provided</a:t>
            </a:r>
          </a:p>
          <a:p>
            <a:pPr eaLnBrk="1" fontAlgn="base" hangingPunct="1">
              <a:lnSpc>
                <a:spcPct val="100000"/>
              </a:lnSpc>
              <a:spcBef>
                <a:spcPct val="50000"/>
              </a:spcBef>
              <a:spcAft>
                <a:spcPct val="0"/>
              </a:spcAft>
              <a:buFont typeface="Wingdings" pitchFamily="2" charset="2"/>
              <a:buChar char="§"/>
            </a:pPr>
            <a:endParaRPr lang="en-US" altLang="zh-CN" sz="1400" dirty="0">
              <a:solidFill>
                <a:srgbClr val="003366"/>
              </a:solidFill>
              <a:ea typeface="宋体" pitchFamily="2" charset="-122"/>
            </a:endParaRPr>
          </a:p>
          <a:p>
            <a:pPr eaLnBrk="1" fontAlgn="base" hangingPunct="1">
              <a:lnSpc>
                <a:spcPct val="100000"/>
              </a:lnSpc>
              <a:spcBef>
                <a:spcPct val="50000"/>
              </a:spcBef>
              <a:spcAft>
                <a:spcPct val="0"/>
              </a:spcAft>
              <a:buFont typeface="Wingdings" pitchFamily="2" charset="2"/>
              <a:buChar char="§"/>
            </a:pPr>
            <a:r>
              <a:rPr lang="en-US" altLang="zh-CN" sz="1400" dirty="0">
                <a:solidFill>
                  <a:srgbClr val="003366"/>
                </a:solidFill>
                <a:ea typeface="宋体" pitchFamily="2" charset="-122"/>
              </a:rPr>
              <a:t>Content included: </a:t>
            </a:r>
          </a:p>
          <a:p>
            <a:pPr eaLnBrk="1" fontAlgn="base" hangingPunct="1">
              <a:lnSpc>
                <a:spcPct val="100000"/>
              </a:lnSpc>
              <a:spcBef>
                <a:spcPct val="50000"/>
              </a:spcBef>
              <a:spcAft>
                <a:spcPct val="0"/>
              </a:spcAft>
              <a:buFont typeface="Courier New" pitchFamily="49" charset="0"/>
              <a:buChar char="o"/>
            </a:pPr>
            <a:r>
              <a:rPr lang="en-US" altLang="zh-CN" sz="1400" b="1" dirty="0">
                <a:solidFill>
                  <a:srgbClr val="003366"/>
                </a:solidFill>
                <a:ea typeface="宋体" pitchFamily="2" charset="-122"/>
              </a:rPr>
              <a:t>Latest news </a:t>
            </a:r>
            <a:r>
              <a:rPr lang="en-US" altLang="zh-CN" sz="1400" dirty="0">
                <a:solidFill>
                  <a:srgbClr val="003366"/>
                </a:solidFill>
                <a:ea typeface="宋体" pitchFamily="2" charset="-122"/>
              </a:rPr>
              <a:t>of auto finance industry, company, departments </a:t>
            </a:r>
            <a:r>
              <a:rPr lang="en-US" altLang="zh-CN" sz="1400" dirty="0" smtClean="0">
                <a:solidFill>
                  <a:srgbClr val="003366"/>
                </a:solidFill>
                <a:ea typeface="宋体" pitchFamily="2" charset="-122"/>
              </a:rPr>
              <a:t>(News will be collected </a:t>
            </a:r>
            <a:r>
              <a:rPr lang="en-US" altLang="zh-CN" sz="1400" dirty="0">
                <a:solidFill>
                  <a:srgbClr val="003366"/>
                </a:solidFill>
                <a:ea typeface="宋体" pitchFamily="2" charset="-122"/>
              </a:rPr>
              <a:t>by us)</a:t>
            </a:r>
          </a:p>
          <a:p>
            <a:pPr eaLnBrk="1" fontAlgn="base" hangingPunct="1">
              <a:lnSpc>
                <a:spcPct val="100000"/>
              </a:lnSpc>
              <a:spcBef>
                <a:spcPct val="50000"/>
              </a:spcBef>
              <a:spcAft>
                <a:spcPct val="0"/>
              </a:spcAft>
              <a:buFont typeface="Courier New" pitchFamily="49" charset="0"/>
              <a:buChar char="o"/>
            </a:pPr>
            <a:r>
              <a:rPr lang="en-US" altLang="zh-CN" sz="1400" b="1" dirty="0" smtClean="0">
                <a:solidFill>
                  <a:srgbClr val="003366"/>
                </a:solidFill>
                <a:ea typeface="宋体" pitchFamily="2" charset="-122"/>
              </a:rPr>
              <a:t>Employee info and Pet Show</a:t>
            </a:r>
          </a:p>
          <a:p>
            <a:pPr eaLnBrk="1" fontAlgn="base" hangingPunct="1">
              <a:lnSpc>
                <a:spcPct val="100000"/>
              </a:lnSpc>
              <a:spcBef>
                <a:spcPct val="50000"/>
              </a:spcBef>
              <a:spcAft>
                <a:spcPct val="0"/>
              </a:spcAft>
              <a:buFont typeface="Courier New" pitchFamily="49" charset="0"/>
              <a:buChar char="o"/>
            </a:pPr>
            <a:endParaRPr lang="en-US" altLang="zh-CN" sz="1400" b="1" dirty="0">
              <a:solidFill>
                <a:srgbClr val="003366"/>
              </a:solidFill>
              <a:ea typeface="宋体" pitchFamily="2" charset="-122"/>
            </a:endParaRPr>
          </a:p>
        </p:txBody>
      </p:sp>
      <p:sp>
        <p:nvSpPr>
          <p:cNvPr id="9" name="Title 1"/>
          <p:cNvSpPr txBox="1">
            <a:spLocks/>
          </p:cNvSpPr>
          <p:nvPr/>
        </p:nvSpPr>
        <p:spPr bwMode="auto">
          <a:xfrm>
            <a:off x="440058" y="1573958"/>
            <a:ext cx="3494617" cy="49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defTabSz="815975" rtl="0" eaLnBrk="0" fontAlgn="base" hangingPunct="0">
              <a:spcBef>
                <a:spcPct val="0"/>
              </a:spcBef>
              <a:spcAft>
                <a:spcPct val="0"/>
              </a:spcAft>
              <a:defRPr sz="1700">
                <a:solidFill>
                  <a:schemeClr val="tx2"/>
                </a:solidFill>
                <a:latin typeface="Arial" pitchFamily="34" charset="0"/>
                <a:ea typeface="黑体" pitchFamily="49" charset="-122"/>
                <a:cs typeface="+mj-cs"/>
              </a:defRPr>
            </a:lvl1pPr>
            <a:lvl2pPr algn="l" defTabSz="815975" rtl="0" eaLnBrk="0" fontAlgn="base" hangingPunct="0">
              <a:spcBef>
                <a:spcPct val="0"/>
              </a:spcBef>
              <a:spcAft>
                <a:spcPct val="0"/>
              </a:spcAft>
              <a:defRPr sz="1700">
                <a:solidFill>
                  <a:schemeClr val="tx2"/>
                </a:solidFill>
                <a:latin typeface="Arial" charset="0"/>
                <a:ea typeface="黑体" pitchFamily="49" charset="-122"/>
              </a:defRPr>
            </a:lvl2pPr>
            <a:lvl3pPr algn="l" defTabSz="815975" rtl="0" eaLnBrk="0" fontAlgn="base" hangingPunct="0">
              <a:spcBef>
                <a:spcPct val="0"/>
              </a:spcBef>
              <a:spcAft>
                <a:spcPct val="0"/>
              </a:spcAft>
              <a:defRPr sz="1700">
                <a:solidFill>
                  <a:schemeClr val="tx2"/>
                </a:solidFill>
                <a:latin typeface="Arial" charset="0"/>
                <a:ea typeface="黑体" pitchFamily="49" charset="-122"/>
              </a:defRPr>
            </a:lvl3pPr>
            <a:lvl4pPr algn="l" defTabSz="815975" rtl="0" eaLnBrk="0" fontAlgn="base" hangingPunct="0">
              <a:spcBef>
                <a:spcPct val="0"/>
              </a:spcBef>
              <a:spcAft>
                <a:spcPct val="0"/>
              </a:spcAft>
              <a:defRPr sz="1700">
                <a:solidFill>
                  <a:schemeClr val="tx2"/>
                </a:solidFill>
                <a:latin typeface="Arial" charset="0"/>
                <a:ea typeface="黑体" pitchFamily="49" charset="-122"/>
              </a:defRPr>
            </a:lvl4pPr>
            <a:lvl5pPr algn="l" defTabSz="815975" rtl="0" eaLnBrk="0" fontAlgn="base" hangingPunct="0">
              <a:spcBef>
                <a:spcPct val="0"/>
              </a:spcBef>
              <a:spcAft>
                <a:spcPct val="0"/>
              </a:spcAft>
              <a:defRPr sz="1700">
                <a:solidFill>
                  <a:schemeClr val="tx2"/>
                </a:solidFill>
                <a:latin typeface="Arial" charset="0"/>
                <a:ea typeface="黑体" pitchFamily="49" charset="-122"/>
              </a:defRPr>
            </a:lvl5pPr>
            <a:lvl6pPr marL="389626" algn="l" defTabSz="817132" rtl="0" eaLnBrk="1" fontAlgn="base" hangingPunct="1">
              <a:spcBef>
                <a:spcPct val="0"/>
              </a:spcBef>
              <a:spcAft>
                <a:spcPct val="0"/>
              </a:spcAft>
              <a:defRPr sz="1700" b="1">
                <a:solidFill>
                  <a:schemeClr val="tx2"/>
                </a:solidFill>
                <a:latin typeface="Arial" charset="0"/>
              </a:defRPr>
            </a:lvl6pPr>
            <a:lvl7pPr marL="779252" algn="l" defTabSz="817132" rtl="0" eaLnBrk="1" fontAlgn="base" hangingPunct="1">
              <a:spcBef>
                <a:spcPct val="0"/>
              </a:spcBef>
              <a:spcAft>
                <a:spcPct val="0"/>
              </a:spcAft>
              <a:defRPr sz="1700" b="1">
                <a:solidFill>
                  <a:schemeClr val="tx2"/>
                </a:solidFill>
                <a:latin typeface="Arial" charset="0"/>
              </a:defRPr>
            </a:lvl7pPr>
            <a:lvl8pPr marL="1168878" algn="l" defTabSz="817132" rtl="0" eaLnBrk="1" fontAlgn="base" hangingPunct="1">
              <a:spcBef>
                <a:spcPct val="0"/>
              </a:spcBef>
              <a:spcAft>
                <a:spcPct val="0"/>
              </a:spcAft>
              <a:defRPr sz="1700" b="1">
                <a:solidFill>
                  <a:schemeClr val="tx2"/>
                </a:solidFill>
                <a:latin typeface="Arial" charset="0"/>
              </a:defRPr>
            </a:lvl8pPr>
            <a:lvl9pPr marL="1558503" algn="l" defTabSz="817132" rtl="0" eaLnBrk="1" fontAlgn="base" hangingPunct="1">
              <a:spcBef>
                <a:spcPct val="0"/>
              </a:spcBef>
              <a:spcAft>
                <a:spcPct val="0"/>
              </a:spcAft>
              <a:defRPr sz="1700" b="1">
                <a:solidFill>
                  <a:schemeClr val="tx2"/>
                </a:solidFill>
                <a:latin typeface="Arial" charset="0"/>
              </a:defRPr>
            </a:lvl9pPr>
          </a:lstStyle>
          <a:p>
            <a:pPr algn="ctr">
              <a:defRPr/>
            </a:pPr>
            <a:r>
              <a:rPr lang="en-US" sz="2000" b="1" kern="0" dirty="0">
                <a:solidFill>
                  <a:srgbClr val="003366"/>
                </a:solidFill>
              </a:rPr>
              <a:t>Why We Issued </a:t>
            </a:r>
            <a:r>
              <a:rPr lang="en-US" sz="2000" b="1" i="1" kern="0" dirty="0">
                <a:solidFill>
                  <a:srgbClr val="003366"/>
                </a:solidFill>
              </a:rPr>
              <a:t>RONGZHI </a:t>
            </a:r>
            <a:r>
              <a:rPr lang="en-US" sz="2000" b="1" kern="0" dirty="0">
                <a:solidFill>
                  <a:srgbClr val="003366"/>
                </a:solidFill>
              </a:rPr>
              <a:t>? </a:t>
            </a:r>
            <a:endParaRPr lang="en-US" sz="2000" b="1" i="1" kern="0" dirty="0">
              <a:solidFill>
                <a:srgbClr val="003366"/>
              </a:solidFill>
            </a:endParaRPr>
          </a:p>
        </p:txBody>
      </p:sp>
      <p:grpSp>
        <p:nvGrpSpPr>
          <p:cNvPr id="24" name="Group 23"/>
          <p:cNvGrpSpPr/>
          <p:nvPr/>
        </p:nvGrpSpPr>
        <p:grpSpPr>
          <a:xfrm>
            <a:off x="463338" y="2736285"/>
            <a:ext cx="3239724" cy="468445"/>
            <a:chOff x="427697" y="1638301"/>
            <a:chExt cx="2990514" cy="351334"/>
          </a:xfrm>
          <a:solidFill>
            <a:srgbClr val="004A63"/>
          </a:solidFill>
        </p:grpSpPr>
        <p:sp>
          <p:nvSpPr>
            <p:cNvPr id="12" name="Rectangle 11"/>
            <p:cNvSpPr/>
            <p:nvPr/>
          </p:nvSpPr>
          <p:spPr bwMode="auto">
            <a:xfrm>
              <a:off x="789397" y="1638301"/>
              <a:ext cx="2628814" cy="351334"/>
            </a:xfrm>
            <a:prstGeom prst="rect">
              <a:avLst/>
            </a:prstGeom>
            <a:grpFill/>
            <a:ln w="9525" cap="flat" cmpd="sng" algn="ctr">
              <a:noFill/>
              <a:prstDash val="solid"/>
              <a:round/>
              <a:headEnd type="none" w="med" len="med"/>
              <a:tailEnd type="none" w="med" len="med"/>
            </a:ln>
            <a:effectLst/>
            <a:extLst/>
          </p:spPr>
          <p:txBody>
            <a:bodyPr lIns="0" tIns="0" rIns="0" bIns="0" anchor="ctr"/>
            <a:lstStyle/>
            <a:p>
              <a:pPr algn="ctr" defTabSz="899540" fontAlgn="base">
                <a:spcBef>
                  <a:spcPct val="50000"/>
                </a:spcBef>
                <a:spcAft>
                  <a:spcPct val="0"/>
                </a:spcAft>
                <a:defRPr/>
              </a:pPr>
              <a:r>
                <a:rPr lang="en-US" sz="1700" b="1" dirty="0">
                  <a:solidFill>
                    <a:srgbClr val="FFFFFF"/>
                  </a:solidFill>
                  <a:ea typeface="宋体" pitchFamily="2" charset="-122"/>
                </a:rPr>
                <a:t>Info </a:t>
              </a:r>
              <a:r>
                <a:rPr lang="en-US" altLang="zh-CN" sz="1700" b="1" dirty="0">
                  <a:solidFill>
                    <a:srgbClr val="FFFFFF"/>
                  </a:solidFill>
                  <a:ea typeface="宋体" pitchFamily="2" charset="-122"/>
                </a:rPr>
                <a:t>Sharing and News </a:t>
              </a:r>
              <a:r>
                <a:rPr lang="en-US" sz="1700" b="1" dirty="0">
                  <a:solidFill>
                    <a:srgbClr val="FFFFFF"/>
                  </a:solidFill>
                  <a:ea typeface="宋体" pitchFamily="2" charset="-122"/>
                </a:rPr>
                <a:t>Updated </a:t>
              </a:r>
            </a:p>
          </p:txBody>
        </p:sp>
        <p:sp>
          <p:nvSpPr>
            <p:cNvPr id="15" name="Right Triangle 14"/>
            <p:cNvSpPr/>
            <p:nvPr/>
          </p:nvSpPr>
          <p:spPr bwMode="auto">
            <a:xfrm rot="16200000">
              <a:off x="414472" y="1651526"/>
              <a:ext cx="338590" cy="312139"/>
            </a:xfrm>
            <a:prstGeom prst="rtTriangle">
              <a:avLst/>
            </a:prstGeom>
            <a:grpFill/>
            <a:ln w="9525" cap="flat" cmpd="sng" algn="ctr">
              <a:noFill/>
              <a:prstDash val="solid"/>
              <a:round/>
              <a:headEnd type="none" w="med" len="med"/>
              <a:tailEnd type="none" w="med" len="med"/>
            </a:ln>
            <a:effectLst/>
            <a:extLst/>
          </p:spPr>
          <p:txBody>
            <a:bodyPr lIns="0" tIns="0" rIns="0" bIns="0" anchor="ctr"/>
            <a:lstStyle/>
            <a:p>
              <a:pPr algn="ctr" defTabSz="899540" fontAlgn="base">
                <a:spcBef>
                  <a:spcPct val="50000"/>
                </a:spcBef>
                <a:spcAft>
                  <a:spcPct val="0"/>
                </a:spcAft>
                <a:defRPr/>
              </a:pPr>
              <a:endParaRPr lang="en-US" sz="1700">
                <a:solidFill>
                  <a:srgbClr val="FFFFFF"/>
                </a:solidFill>
                <a:ea typeface="宋体" pitchFamily="2" charset="-122"/>
              </a:endParaRPr>
            </a:p>
          </p:txBody>
        </p:sp>
      </p:grpSp>
      <p:sp>
        <p:nvSpPr>
          <p:cNvPr id="17" name="Rectangle 16"/>
          <p:cNvSpPr/>
          <p:nvPr/>
        </p:nvSpPr>
        <p:spPr bwMode="auto">
          <a:xfrm>
            <a:off x="814910" y="4044954"/>
            <a:ext cx="2888152" cy="451455"/>
          </a:xfrm>
          <a:prstGeom prst="rect">
            <a:avLst/>
          </a:prstGeom>
          <a:solidFill>
            <a:srgbClr val="004A63"/>
          </a:solidFill>
          <a:ln w="9525" cap="flat" cmpd="sng" algn="ctr">
            <a:noFill/>
            <a:prstDash val="solid"/>
            <a:round/>
            <a:headEnd type="none" w="med" len="med"/>
            <a:tailEnd type="none" w="med" len="med"/>
          </a:ln>
          <a:effectLst/>
          <a:extLst/>
        </p:spPr>
        <p:txBody>
          <a:bodyPr lIns="0" tIns="0" rIns="0" bIns="0" anchor="ctr"/>
          <a:lstStyle/>
          <a:p>
            <a:pPr algn="ctr" defTabSz="899540" fontAlgn="base">
              <a:spcBef>
                <a:spcPct val="50000"/>
              </a:spcBef>
              <a:spcAft>
                <a:spcPct val="0"/>
              </a:spcAft>
              <a:defRPr/>
            </a:pPr>
            <a:r>
              <a:rPr lang="en-US" sz="1600" b="1" dirty="0" smtClean="0">
                <a:solidFill>
                  <a:srgbClr val="FFFFFF"/>
                </a:solidFill>
                <a:ea typeface="宋体" pitchFamily="2" charset="-122"/>
              </a:rPr>
              <a:t>Cross-departmental </a:t>
            </a:r>
            <a:r>
              <a:rPr lang="en-US" sz="1600" b="1" dirty="0">
                <a:solidFill>
                  <a:srgbClr val="FFFFFF"/>
                </a:solidFill>
                <a:ea typeface="宋体" pitchFamily="2" charset="-122"/>
              </a:rPr>
              <a:t>Understanding</a:t>
            </a:r>
          </a:p>
        </p:txBody>
      </p:sp>
      <p:grpSp>
        <p:nvGrpSpPr>
          <p:cNvPr id="21" name="Group 20"/>
          <p:cNvGrpSpPr/>
          <p:nvPr/>
        </p:nvGrpSpPr>
        <p:grpSpPr>
          <a:xfrm>
            <a:off x="442935" y="5454348"/>
            <a:ext cx="3239723" cy="451456"/>
            <a:chOff x="347473" y="3117967"/>
            <a:chExt cx="2990513" cy="338592"/>
          </a:xfrm>
          <a:solidFill>
            <a:srgbClr val="004A63"/>
          </a:solidFill>
        </p:grpSpPr>
        <p:sp>
          <p:nvSpPr>
            <p:cNvPr id="19" name="Rectangle 18"/>
            <p:cNvSpPr/>
            <p:nvPr/>
          </p:nvSpPr>
          <p:spPr bwMode="auto">
            <a:xfrm>
              <a:off x="709172" y="3117967"/>
              <a:ext cx="2628814" cy="338591"/>
            </a:xfrm>
            <a:prstGeom prst="rect">
              <a:avLst/>
            </a:prstGeom>
            <a:grpFill/>
            <a:ln w="9525" cap="flat" cmpd="sng" algn="ctr">
              <a:noFill/>
              <a:prstDash val="solid"/>
              <a:round/>
              <a:headEnd type="none" w="med" len="med"/>
              <a:tailEnd type="none" w="med" len="med"/>
            </a:ln>
            <a:effectLst/>
            <a:extLst/>
          </p:spPr>
          <p:txBody>
            <a:bodyPr lIns="0" tIns="0" rIns="0" bIns="0" anchor="ctr"/>
            <a:lstStyle/>
            <a:p>
              <a:pPr algn="ctr" defTabSz="899540" fontAlgn="base">
                <a:spcBef>
                  <a:spcPct val="50000"/>
                </a:spcBef>
                <a:spcAft>
                  <a:spcPct val="0"/>
                </a:spcAft>
                <a:defRPr/>
              </a:pPr>
              <a:r>
                <a:rPr lang="en-US" sz="1700" b="1" dirty="0">
                  <a:solidFill>
                    <a:srgbClr val="FFFFFF"/>
                  </a:solidFill>
                  <a:ea typeface="宋体" pitchFamily="2" charset="-122"/>
                </a:rPr>
                <a:t>Corporate Culture Tool</a:t>
              </a:r>
            </a:p>
          </p:txBody>
        </p:sp>
        <p:sp>
          <p:nvSpPr>
            <p:cNvPr id="20" name="Right Triangle 19"/>
            <p:cNvSpPr/>
            <p:nvPr/>
          </p:nvSpPr>
          <p:spPr bwMode="auto">
            <a:xfrm rot="16200000">
              <a:off x="334248" y="3131194"/>
              <a:ext cx="338590" cy="312139"/>
            </a:xfrm>
            <a:prstGeom prst="rtTriangle">
              <a:avLst/>
            </a:prstGeom>
            <a:grpFill/>
            <a:ln w="9525" cap="flat" cmpd="sng" algn="ctr">
              <a:noFill/>
              <a:prstDash val="solid"/>
              <a:round/>
              <a:headEnd type="none" w="med" len="med"/>
              <a:tailEnd type="none" w="med" len="med"/>
            </a:ln>
            <a:effectLst/>
            <a:extLst/>
          </p:spPr>
          <p:txBody>
            <a:bodyPr lIns="0" tIns="0" rIns="0" bIns="0" anchor="ctr"/>
            <a:lstStyle/>
            <a:p>
              <a:pPr algn="ctr" defTabSz="899540" fontAlgn="base">
                <a:spcBef>
                  <a:spcPct val="50000"/>
                </a:spcBef>
                <a:spcAft>
                  <a:spcPct val="0"/>
                </a:spcAft>
                <a:defRPr/>
              </a:pPr>
              <a:endParaRPr lang="en-US" sz="1700">
                <a:solidFill>
                  <a:srgbClr val="FFFFFF"/>
                </a:solidFill>
                <a:ea typeface="宋体" pitchFamily="2" charset="-122"/>
              </a:endParaRPr>
            </a:p>
          </p:txBody>
        </p:sp>
      </p:grpSp>
      <p:cxnSp>
        <p:nvCxnSpPr>
          <p:cNvPr id="8202" name="Straight Connector 25"/>
          <p:cNvCxnSpPr>
            <a:cxnSpLocks noChangeShapeType="1"/>
          </p:cNvCxnSpPr>
          <p:nvPr/>
        </p:nvCxnSpPr>
        <p:spPr bwMode="auto">
          <a:xfrm>
            <a:off x="4017433" y="1589617"/>
            <a:ext cx="0" cy="4910667"/>
          </a:xfrm>
          <a:prstGeom prst="line">
            <a:avLst/>
          </a:prstGeom>
          <a:noFill/>
          <a:ln w="22225" algn="ctr">
            <a:solidFill>
              <a:srgbClr val="004A63"/>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Title 1"/>
          <p:cNvSpPr txBox="1">
            <a:spLocks/>
          </p:cNvSpPr>
          <p:nvPr/>
        </p:nvSpPr>
        <p:spPr bwMode="auto">
          <a:xfrm>
            <a:off x="5255683" y="1572188"/>
            <a:ext cx="3494617" cy="49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defTabSz="815975" rtl="0" eaLnBrk="0" fontAlgn="base" hangingPunct="0">
              <a:spcBef>
                <a:spcPct val="0"/>
              </a:spcBef>
              <a:spcAft>
                <a:spcPct val="0"/>
              </a:spcAft>
              <a:defRPr sz="1700">
                <a:solidFill>
                  <a:schemeClr val="tx2"/>
                </a:solidFill>
                <a:latin typeface="Arial" pitchFamily="34" charset="0"/>
                <a:ea typeface="黑体" pitchFamily="49" charset="-122"/>
                <a:cs typeface="+mj-cs"/>
              </a:defRPr>
            </a:lvl1pPr>
            <a:lvl2pPr algn="l" defTabSz="815975" rtl="0" eaLnBrk="0" fontAlgn="base" hangingPunct="0">
              <a:spcBef>
                <a:spcPct val="0"/>
              </a:spcBef>
              <a:spcAft>
                <a:spcPct val="0"/>
              </a:spcAft>
              <a:defRPr sz="1700">
                <a:solidFill>
                  <a:schemeClr val="tx2"/>
                </a:solidFill>
                <a:latin typeface="Arial" charset="0"/>
                <a:ea typeface="黑体" pitchFamily="49" charset="-122"/>
              </a:defRPr>
            </a:lvl2pPr>
            <a:lvl3pPr algn="l" defTabSz="815975" rtl="0" eaLnBrk="0" fontAlgn="base" hangingPunct="0">
              <a:spcBef>
                <a:spcPct val="0"/>
              </a:spcBef>
              <a:spcAft>
                <a:spcPct val="0"/>
              </a:spcAft>
              <a:defRPr sz="1700">
                <a:solidFill>
                  <a:schemeClr val="tx2"/>
                </a:solidFill>
                <a:latin typeface="Arial" charset="0"/>
                <a:ea typeface="黑体" pitchFamily="49" charset="-122"/>
              </a:defRPr>
            </a:lvl3pPr>
            <a:lvl4pPr algn="l" defTabSz="815975" rtl="0" eaLnBrk="0" fontAlgn="base" hangingPunct="0">
              <a:spcBef>
                <a:spcPct val="0"/>
              </a:spcBef>
              <a:spcAft>
                <a:spcPct val="0"/>
              </a:spcAft>
              <a:defRPr sz="1700">
                <a:solidFill>
                  <a:schemeClr val="tx2"/>
                </a:solidFill>
                <a:latin typeface="Arial" charset="0"/>
                <a:ea typeface="黑体" pitchFamily="49" charset="-122"/>
              </a:defRPr>
            </a:lvl4pPr>
            <a:lvl5pPr algn="l" defTabSz="815975" rtl="0" eaLnBrk="0" fontAlgn="base" hangingPunct="0">
              <a:spcBef>
                <a:spcPct val="0"/>
              </a:spcBef>
              <a:spcAft>
                <a:spcPct val="0"/>
              </a:spcAft>
              <a:defRPr sz="1700">
                <a:solidFill>
                  <a:schemeClr val="tx2"/>
                </a:solidFill>
                <a:latin typeface="Arial" charset="0"/>
                <a:ea typeface="黑体" pitchFamily="49" charset="-122"/>
              </a:defRPr>
            </a:lvl5pPr>
            <a:lvl6pPr marL="389626" algn="l" defTabSz="817132" rtl="0" eaLnBrk="1" fontAlgn="base" hangingPunct="1">
              <a:spcBef>
                <a:spcPct val="0"/>
              </a:spcBef>
              <a:spcAft>
                <a:spcPct val="0"/>
              </a:spcAft>
              <a:defRPr sz="1700" b="1">
                <a:solidFill>
                  <a:schemeClr val="tx2"/>
                </a:solidFill>
                <a:latin typeface="Arial" charset="0"/>
              </a:defRPr>
            </a:lvl6pPr>
            <a:lvl7pPr marL="779252" algn="l" defTabSz="817132" rtl="0" eaLnBrk="1" fontAlgn="base" hangingPunct="1">
              <a:spcBef>
                <a:spcPct val="0"/>
              </a:spcBef>
              <a:spcAft>
                <a:spcPct val="0"/>
              </a:spcAft>
              <a:defRPr sz="1700" b="1">
                <a:solidFill>
                  <a:schemeClr val="tx2"/>
                </a:solidFill>
                <a:latin typeface="Arial" charset="0"/>
              </a:defRPr>
            </a:lvl7pPr>
            <a:lvl8pPr marL="1168878" algn="l" defTabSz="817132" rtl="0" eaLnBrk="1" fontAlgn="base" hangingPunct="1">
              <a:spcBef>
                <a:spcPct val="0"/>
              </a:spcBef>
              <a:spcAft>
                <a:spcPct val="0"/>
              </a:spcAft>
              <a:defRPr sz="1700" b="1">
                <a:solidFill>
                  <a:schemeClr val="tx2"/>
                </a:solidFill>
                <a:latin typeface="Arial" charset="0"/>
              </a:defRPr>
            </a:lvl8pPr>
            <a:lvl9pPr marL="1558503" algn="l" defTabSz="817132" rtl="0" eaLnBrk="1" fontAlgn="base" hangingPunct="1">
              <a:spcBef>
                <a:spcPct val="0"/>
              </a:spcBef>
              <a:spcAft>
                <a:spcPct val="0"/>
              </a:spcAft>
              <a:defRPr sz="1700" b="1">
                <a:solidFill>
                  <a:schemeClr val="tx2"/>
                </a:solidFill>
                <a:latin typeface="Arial" charset="0"/>
              </a:defRPr>
            </a:lvl9pPr>
          </a:lstStyle>
          <a:p>
            <a:pPr algn="ctr">
              <a:defRPr/>
            </a:pPr>
            <a:r>
              <a:rPr lang="en-US" sz="2000" b="1" kern="0" dirty="0">
                <a:solidFill>
                  <a:srgbClr val="003366"/>
                </a:solidFill>
              </a:rPr>
              <a:t>What Is </a:t>
            </a:r>
            <a:r>
              <a:rPr lang="en-US" sz="2000" b="1" i="1" kern="0" dirty="0">
                <a:solidFill>
                  <a:srgbClr val="003366"/>
                </a:solidFill>
              </a:rPr>
              <a:t>RONGZHI </a:t>
            </a:r>
            <a:r>
              <a:rPr lang="en-US" sz="2000" b="1" kern="0" dirty="0">
                <a:solidFill>
                  <a:srgbClr val="003366"/>
                </a:solidFill>
              </a:rPr>
              <a:t>? </a:t>
            </a:r>
            <a:endParaRPr lang="en-US" sz="2000" b="1" i="1" kern="0" dirty="0">
              <a:solidFill>
                <a:srgbClr val="003366"/>
              </a:solidFill>
            </a:endParaRPr>
          </a:p>
        </p:txBody>
      </p:sp>
      <p:pic>
        <p:nvPicPr>
          <p:cNvPr id="82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4928" y="3132670"/>
            <a:ext cx="1436406" cy="2188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6" name="Picture 14"/>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57378" y="3436655"/>
            <a:ext cx="459977" cy="528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ight Triangle 24"/>
          <p:cNvSpPr/>
          <p:nvPr/>
        </p:nvSpPr>
        <p:spPr bwMode="auto">
          <a:xfrm rot="16200000">
            <a:off x="383407" y="4101606"/>
            <a:ext cx="451453" cy="338150"/>
          </a:xfrm>
          <a:prstGeom prst="rtTriangle">
            <a:avLst/>
          </a:prstGeom>
          <a:solidFill>
            <a:srgbClr val="004A63"/>
          </a:solidFill>
          <a:ln w="9525" cap="flat" cmpd="sng" algn="ctr">
            <a:noFill/>
            <a:prstDash val="solid"/>
            <a:round/>
            <a:headEnd type="none" w="med" len="med"/>
            <a:tailEnd type="none" w="med" len="med"/>
          </a:ln>
          <a:effectLst/>
          <a:extLst/>
        </p:spPr>
        <p:txBody>
          <a:bodyPr lIns="0" tIns="0" rIns="0" bIns="0" anchor="ctr"/>
          <a:lstStyle/>
          <a:p>
            <a:pPr algn="ctr" defTabSz="899540" fontAlgn="base">
              <a:spcBef>
                <a:spcPct val="50000"/>
              </a:spcBef>
              <a:spcAft>
                <a:spcPct val="0"/>
              </a:spcAft>
              <a:defRPr/>
            </a:pPr>
            <a:endParaRPr lang="en-US" sz="1700">
              <a:solidFill>
                <a:srgbClr val="FFFFFF"/>
              </a:solidFill>
              <a:ea typeface="宋体" pitchFamily="2" charset="-122"/>
            </a:endParaRPr>
          </a:p>
        </p:txBody>
      </p:sp>
      <p:pic>
        <p:nvPicPr>
          <p:cNvPr id="8207" name="Picture 15"/>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23681" y="1899032"/>
            <a:ext cx="610726" cy="769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8" name="Picture 16"/>
          <p:cNvPicPr>
            <a:picLocks noChangeAspect="1" noChangeArrowheads="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57380" y="4718797"/>
            <a:ext cx="459977" cy="570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itle 1"/>
          <p:cNvSpPr txBox="1">
            <a:spLocks/>
          </p:cNvSpPr>
          <p:nvPr/>
        </p:nvSpPr>
        <p:spPr bwMode="auto">
          <a:xfrm>
            <a:off x="416496" y="908720"/>
            <a:ext cx="9104312"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958850" rtl="0" eaLnBrk="1" fontAlgn="base" hangingPunct="1">
              <a:spcBef>
                <a:spcPct val="0"/>
              </a:spcBef>
              <a:spcAft>
                <a:spcPct val="0"/>
              </a:spcAft>
              <a:defRPr sz="2000" b="0" baseline="0">
                <a:solidFill>
                  <a:schemeClr val="tx2"/>
                </a:solidFill>
                <a:latin typeface="Arial" pitchFamily="34" charset="0"/>
                <a:ea typeface="黑体" pitchFamily="49" charset="-122"/>
                <a:cs typeface="+mj-cs"/>
              </a:defRPr>
            </a:lvl1pPr>
            <a:lvl2pPr algn="l" defTabSz="958850" rtl="0" eaLnBrk="1" fontAlgn="base" hangingPunct="1">
              <a:spcBef>
                <a:spcPct val="0"/>
              </a:spcBef>
              <a:spcAft>
                <a:spcPct val="0"/>
              </a:spcAft>
              <a:defRPr sz="2000" b="1">
                <a:solidFill>
                  <a:schemeClr val="tx2"/>
                </a:solidFill>
                <a:latin typeface="Arial" charset="0"/>
              </a:defRPr>
            </a:lvl2pPr>
            <a:lvl3pPr algn="l" defTabSz="958850" rtl="0" eaLnBrk="1" fontAlgn="base" hangingPunct="1">
              <a:spcBef>
                <a:spcPct val="0"/>
              </a:spcBef>
              <a:spcAft>
                <a:spcPct val="0"/>
              </a:spcAft>
              <a:defRPr sz="2000" b="1">
                <a:solidFill>
                  <a:schemeClr val="tx2"/>
                </a:solidFill>
                <a:latin typeface="Arial" charset="0"/>
              </a:defRPr>
            </a:lvl3pPr>
            <a:lvl4pPr algn="l" defTabSz="958850" rtl="0" eaLnBrk="1" fontAlgn="base" hangingPunct="1">
              <a:spcBef>
                <a:spcPct val="0"/>
              </a:spcBef>
              <a:spcAft>
                <a:spcPct val="0"/>
              </a:spcAft>
              <a:defRPr sz="2000" b="1">
                <a:solidFill>
                  <a:schemeClr val="tx2"/>
                </a:solidFill>
                <a:latin typeface="Arial" charset="0"/>
              </a:defRPr>
            </a:lvl4pPr>
            <a:lvl5pPr algn="l" defTabSz="958850" rtl="0" eaLnBrk="1" fontAlgn="base" hangingPunct="1">
              <a:spcBef>
                <a:spcPct val="0"/>
              </a:spcBef>
              <a:spcAft>
                <a:spcPct val="0"/>
              </a:spcAft>
              <a:defRPr sz="2000" b="1">
                <a:solidFill>
                  <a:schemeClr val="tx2"/>
                </a:solidFill>
                <a:latin typeface="Arial" charset="0"/>
              </a:defRPr>
            </a:lvl5pPr>
            <a:lvl6pPr marL="457200" algn="l" defTabSz="958850" rtl="0" eaLnBrk="1" fontAlgn="base" hangingPunct="1">
              <a:spcBef>
                <a:spcPct val="0"/>
              </a:spcBef>
              <a:spcAft>
                <a:spcPct val="0"/>
              </a:spcAft>
              <a:defRPr sz="2000" b="1">
                <a:solidFill>
                  <a:schemeClr val="tx2"/>
                </a:solidFill>
                <a:latin typeface="Arial" charset="0"/>
              </a:defRPr>
            </a:lvl6pPr>
            <a:lvl7pPr marL="914400" algn="l" defTabSz="958850" rtl="0" eaLnBrk="1" fontAlgn="base" hangingPunct="1">
              <a:spcBef>
                <a:spcPct val="0"/>
              </a:spcBef>
              <a:spcAft>
                <a:spcPct val="0"/>
              </a:spcAft>
              <a:defRPr sz="2000" b="1">
                <a:solidFill>
                  <a:schemeClr val="tx2"/>
                </a:solidFill>
                <a:latin typeface="Arial" charset="0"/>
              </a:defRPr>
            </a:lvl7pPr>
            <a:lvl8pPr marL="1371600" algn="l" defTabSz="958850" rtl="0" eaLnBrk="1" fontAlgn="base" hangingPunct="1">
              <a:spcBef>
                <a:spcPct val="0"/>
              </a:spcBef>
              <a:spcAft>
                <a:spcPct val="0"/>
              </a:spcAft>
              <a:defRPr sz="2000" b="1">
                <a:solidFill>
                  <a:schemeClr val="tx2"/>
                </a:solidFill>
                <a:latin typeface="Arial" charset="0"/>
              </a:defRPr>
            </a:lvl8pPr>
            <a:lvl9pPr marL="1828800" algn="l" defTabSz="958850" rtl="0" eaLnBrk="1" fontAlgn="base" hangingPunct="1">
              <a:spcBef>
                <a:spcPct val="0"/>
              </a:spcBef>
              <a:spcAft>
                <a:spcPct val="0"/>
              </a:spcAft>
              <a:defRPr sz="2000" b="1">
                <a:solidFill>
                  <a:schemeClr val="tx2"/>
                </a:solidFill>
                <a:latin typeface="Arial" charset="0"/>
              </a:defRPr>
            </a:lvl9pPr>
          </a:lstStyle>
          <a:p>
            <a:r>
              <a:rPr lang="en-US" b="1" kern="0" dirty="0" smtClean="0"/>
              <a:t>4. What Is </a:t>
            </a:r>
            <a:r>
              <a:rPr lang="en-US" b="1" i="1" kern="0" dirty="0" smtClean="0"/>
              <a:t>RONGZHI </a:t>
            </a:r>
            <a:r>
              <a:rPr lang="en-US" altLang="zh-CN" b="1" kern="0" dirty="0" smtClean="0"/>
              <a:t>《</a:t>
            </a:r>
            <a:r>
              <a:rPr lang="zh-CN" altLang="en-US" b="1" kern="0" dirty="0" smtClean="0"/>
              <a:t>融智</a:t>
            </a:r>
            <a:r>
              <a:rPr lang="en-US" altLang="zh-CN" b="1" kern="0" dirty="0" smtClean="0"/>
              <a:t>》</a:t>
            </a:r>
            <a:r>
              <a:rPr lang="en-US" b="1" kern="0" dirty="0" smtClean="0"/>
              <a:t>? </a:t>
            </a:r>
            <a:endParaRPr lang="en-US" b="1" kern="0" dirty="0"/>
          </a:p>
        </p:txBody>
      </p:sp>
      <p:sp>
        <p:nvSpPr>
          <p:cNvPr id="22" name="Foliennummernplatzhalter 3"/>
          <p:cNvSpPr>
            <a:spLocks noGrp="1"/>
          </p:cNvSpPr>
          <p:nvPr>
            <p:ph type="sldNum" sz="quarter" idx="10"/>
          </p:nvPr>
        </p:nvSpPr>
        <p:spPr>
          <a:xfrm>
            <a:off x="8763000" y="6548438"/>
            <a:ext cx="733425" cy="179387"/>
          </a:xfrm>
        </p:spPr>
        <p:txBody>
          <a:bodyPr/>
          <a:lstStyle/>
          <a:p>
            <a:pPr algn="r" defTabSz="960120">
              <a:spcBef>
                <a:spcPts val="0"/>
              </a:spcBef>
              <a:buNone/>
            </a:pPr>
            <a:r>
              <a:rPr lang="de-DE" altLang="zh-CN" sz="1000" b="0" i="0" dirty="0" smtClean="0">
                <a:latin typeface="Arial"/>
                <a:ea typeface="+mn-ea"/>
                <a:cs typeface="+mn-cs"/>
              </a:rPr>
              <a:t>13</a:t>
            </a:r>
            <a:endParaRPr lang="zh-CN" altLang="de-DE" sz="1000" b="0" i="0" dirty="0">
              <a:latin typeface="Arial"/>
              <a:ea typeface="+mn-ea"/>
              <a:cs typeface="+mn-cs"/>
            </a:endParaRPr>
          </a:p>
        </p:txBody>
      </p:sp>
    </p:spTree>
    <p:extLst>
      <p:ext uri="{BB962C8B-B14F-4D97-AF65-F5344CB8AC3E}">
        <p14:creationId xmlns:p14="http://schemas.microsoft.com/office/powerpoint/2010/main" val="15784859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8" name="Rectangle 8"/>
          <p:cNvSpPr>
            <a:spLocks noGrp="1" noChangeArrowheads="1"/>
          </p:cNvSpPr>
          <p:nvPr>
            <p:ph type="title"/>
          </p:nvPr>
        </p:nvSpPr>
        <p:spPr/>
        <p:txBody>
          <a:bodyPr/>
          <a:lstStyle/>
          <a:p>
            <a:pPr defTabSz="960120">
              <a:spcBef>
                <a:spcPts val="0"/>
              </a:spcBef>
              <a:spcAft>
                <a:spcPts val="0"/>
              </a:spcAft>
            </a:pPr>
            <a:r>
              <a:rPr lang="en-US" b="1" dirty="0" smtClean="0">
                <a:solidFill>
                  <a:srgbClr val="003366"/>
                </a:solidFill>
                <a:latin typeface="Arial"/>
                <a:ea typeface="+mj-ea"/>
              </a:rPr>
              <a:t>Background </a:t>
            </a:r>
            <a:r>
              <a:rPr lang="en-US" b="1" dirty="0">
                <a:solidFill>
                  <a:srgbClr val="003366"/>
                </a:solidFill>
                <a:latin typeface="Arial"/>
                <a:ea typeface="+mj-ea"/>
              </a:rPr>
              <a:t>| Company Introduction</a:t>
            </a:r>
            <a:endParaRPr lang="zh-CN" altLang="de-DE" b="1" dirty="0">
              <a:solidFill>
                <a:srgbClr val="003366"/>
              </a:solidFill>
              <a:latin typeface="Arial"/>
              <a:ea typeface="+mj-ea"/>
            </a:endParaRPr>
          </a:p>
        </p:txBody>
      </p:sp>
      <p:sp>
        <p:nvSpPr>
          <p:cNvPr id="5" name="Foliennummernplatzhalter 3"/>
          <p:cNvSpPr>
            <a:spLocks noGrp="1"/>
          </p:cNvSpPr>
          <p:nvPr>
            <p:ph type="sldNum" sz="quarter" idx="10"/>
          </p:nvPr>
        </p:nvSpPr>
        <p:spPr/>
        <p:txBody>
          <a:bodyPr/>
          <a:lstStyle/>
          <a:p>
            <a:pPr algn="r" defTabSz="960120">
              <a:spcBef>
                <a:spcPts val="0"/>
              </a:spcBef>
              <a:buNone/>
            </a:pPr>
            <a:fld id="{9EDB5D09-1654-4526-87DE-4B1F8C17F9A7}" type="slidenum">
              <a:rPr lang="de-DE" altLang="zh-CN" sz="1000" b="0" i="0" smtClean="0">
                <a:latin typeface="Arial"/>
                <a:ea typeface="+mn-ea"/>
                <a:cs typeface="+mn-cs"/>
              </a:rPr>
              <a:pPr algn="r" defTabSz="960120">
                <a:spcBef>
                  <a:spcPts val="0"/>
                </a:spcBef>
                <a:buNone/>
              </a:pPr>
              <a:t>2</a:t>
            </a:fld>
            <a:endParaRPr lang="zh-CN" altLang="de-DE" sz="1000" b="0" i="0">
              <a:latin typeface="Arial"/>
              <a:ea typeface="+mn-ea"/>
              <a:cs typeface="+mn-cs"/>
            </a:endParaRPr>
          </a:p>
        </p:txBody>
      </p:sp>
      <p:sp>
        <p:nvSpPr>
          <p:cNvPr id="71685" name="Line 5"/>
          <p:cNvSpPr>
            <a:spLocks noChangeShapeType="1"/>
          </p:cNvSpPr>
          <p:nvPr/>
        </p:nvSpPr>
        <p:spPr bwMode="auto">
          <a:xfrm>
            <a:off x="406400" y="762000"/>
            <a:ext cx="9080500" cy="0"/>
          </a:xfrm>
          <a:prstGeom prst="line">
            <a:avLst/>
          </a:prstGeom>
          <a:noFill/>
          <a:ln w="952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de-DE"/>
          </a:p>
        </p:txBody>
      </p:sp>
      <p:sp>
        <p:nvSpPr>
          <p:cNvPr id="6" name="Rounded Rectangle 5"/>
          <p:cNvSpPr/>
          <p:nvPr/>
        </p:nvSpPr>
        <p:spPr>
          <a:xfrm>
            <a:off x="390715" y="1484784"/>
            <a:ext cx="9096185" cy="2543248"/>
          </a:xfrm>
          <a:prstGeom prst="roundRect">
            <a:avLst/>
          </a:prstGeom>
          <a:solidFill>
            <a:schemeClr val="accent6">
              <a:lumMod val="20000"/>
              <a:lumOff val="80000"/>
            </a:schemeClr>
          </a:solidFill>
          <a:scene3d>
            <a:camera prst="perspectiveFront"/>
            <a:lightRig rig="threePt" dir="t"/>
          </a:scene3d>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30679" tIns="130679" rIns="130679" bIns="130679" numCol="1" spcCol="1270" anchor="ctr" anchorCtr="0">
            <a:noAutofit/>
          </a:bodyPr>
          <a:lstStyle/>
          <a:p>
            <a:pPr lvl="0" algn="just" defTabSz="622300">
              <a:lnSpc>
                <a:spcPct val="120000"/>
              </a:lnSpc>
              <a:spcBef>
                <a:spcPct val="0"/>
              </a:spcBef>
              <a:spcAft>
                <a:spcPct val="35000"/>
              </a:spcAft>
            </a:pPr>
            <a:r>
              <a:rPr lang="en-US" b="1" kern="1200" dirty="0" smtClean="0">
                <a:solidFill>
                  <a:srgbClr val="000000"/>
                </a:solidFill>
              </a:rPr>
              <a:t>Volkswagen Financial Services</a:t>
            </a:r>
            <a:r>
              <a:rPr lang="en-US" kern="1200" dirty="0" smtClean="0">
                <a:solidFill>
                  <a:srgbClr val="000000"/>
                </a:solidFill>
              </a:rPr>
              <a:t> are a business division of the Volkswagen AG group of companies and comprise Volkswagen Financial Services AG along with its associated companies, Volkswagen Bank GmbH, Porsche Financial Services, and the financial services companies in the USA, Canada, and Spain that belong directly or indirectly to Volkswagen AG – with the exception of the financial services of the Scania brand and Porsche Holding Salzburg. The key business fields embrace dealer and customer financing, leasing, the bank and insurance business, fleet management and mobility offers. Volkswagen Financial Services have a total of 16,267 employees worldwide – including 7,010 alone in Germany. Volkswagen Financial Services report total assets of around EUR 207.6 billion, an operating result of EUR 2.6 billion euros and a portfolio of around 20.3 million current contracts (as at: 31.12.2018).</a:t>
            </a:r>
          </a:p>
          <a:p>
            <a:pPr lvl="0" algn="l" defTabSz="622300">
              <a:lnSpc>
                <a:spcPct val="90000"/>
              </a:lnSpc>
              <a:spcBef>
                <a:spcPct val="0"/>
              </a:spcBef>
              <a:spcAft>
                <a:spcPct val="35000"/>
              </a:spcAft>
            </a:pPr>
            <a:endParaRPr lang="en-US" sz="1400" kern="1200" dirty="0"/>
          </a:p>
        </p:txBody>
      </p:sp>
      <p:sp>
        <p:nvSpPr>
          <p:cNvPr id="7" name="Rounded Rectangle 6"/>
          <p:cNvSpPr/>
          <p:nvPr/>
        </p:nvSpPr>
        <p:spPr>
          <a:xfrm>
            <a:off x="390715" y="3789040"/>
            <a:ext cx="9080500" cy="2482785"/>
          </a:xfrm>
          <a:prstGeom prst="roundRect">
            <a:avLst/>
          </a:prstGeom>
          <a:solidFill>
            <a:schemeClr val="tx2"/>
          </a:solidFill>
          <a:scene3d>
            <a:camera prst="perspectiveFront"/>
            <a:lightRig rig="threePt" dir="t"/>
          </a:scene3d>
        </p:spPr>
        <p:style>
          <a:lnRef idx="2">
            <a:schemeClr val="lt1">
              <a:hueOff val="0"/>
              <a:satOff val="0"/>
              <a:lumOff val="0"/>
              <a:alphaOff val="0"/>
            </a:schemeClr>
          </a:lnRef>
          <a:fillRef idx="1">
            <a:schemeClr val="accent5">
              <a:hueOff val="-959921"/>
              <a:satOff val="33387"/>
              <a:lumOff val="-19803"/>
              <a:alphaOff val="0"/>
            </a:schemeClr>
          </a:fillRef>
          <a:effectRef idx="0">
            <a:schemeClr val="accent5">
              <a:hueOff val="-959921"/>
              <a:satOff val="33387"/>
              <a:lumOff val="-19803"/>
              <a:alphaOff val="0"/>
            </a:schemeClr>
          </a:effectRef>
          <a:fontRef idx="minor">
            <a:schemeClr val="lt1"/>
          </a:fontRef>
        </p:style>
        <p:txBody>
          <a:bodyPr spcFirstLastPara="0" vert="horz" wrap="square" lIns="61751" tIns="61751" rIns="61751" bIns="61751" numCol="1" spcCol="1270" anchor="ctr" anchorCtr="0">
            <a:noAutofit/>
          </a:bodyPr>
          <a:lstStyle/>
          <a:p>
            <a:pPr lvl="0" algn="just" defTabSz="622300">
              <a:lnSpc>
                <a:spcPct val="120000"/>
              </a:lnSpc>
              <a:spcBef>
                <a:spcPct val="0"/>
              </a:spcBef>
              <a:spcAft>
                <a:spcPct val="35000"/>
              </a:spcAft>
            </a:pPr>
            <a:r>
              <a:rPr lang="en-US" b="1" kern="1200" dirty="0" smtClean="0">
                <a:solidFill>
                  <a:schemeClr val="bg1"/>
                </a:solidFill>
              </a:rPr>
              <a:t>Volkswagen Finance (China) Co., Ltd.</a:t>
            </a:r>
            <a:r>
              <a:rPr lang="en-US" kern="1200" dirty="0" smtClean="0">
                <a:solidFill>
                  <a:schemeClr val="bg1"/>
                </a:solidFill>
              </a:rPr>
              <a:t> and </a:t>
            </a:r>
            <a:r>
              <a:rPr lang="en-US" b="1" kern="1200" dirty="0" smtClean="0">
                <a:solidFill>
                  <a:schemeClr val="bg1"/>
                </a:solidFill>
              </a:rPr>
              <a:t>Volkswagen New Mobility Services Investment Co., Ltd </a:t>
            </a:r>
            <a:r>
              <a:rPr lang="en-US" kern="1200" dirty="0" smtClean="0">
                <a:solidFill>
                  <a:schemeClr val="bg1"/>
                </a:solidFill>
              </a:rPr>
              <a:t>(Volkswagen Financial Services China) are both wholly-owned subsidiaries of Volkswagen Financial Services AG. Volkswagen Finance (China) Co., Ltd.is the first wholly foreign-owned professional automobile financial service company in China, established in 2004. VWFS China currently has more than 900 employees nationwide. Volkswagen Financial Services China established close collaboration with SAIC Volkswagen, FAW – Volkswagen and Volkswagen Group Import (China), providing innovative financial services to Volkswagen Group brands, covering Volkswagen, Audi, Skoda, Porsche, Scania, Bentley, Lamborghini and MAN. Business lines cover areas of new car and used car retail finance, wholesales finance, operational leasing, financial leasing etc.</a:t>
            </a:r>
            <a:endParaRPr lang="en-US" kern="1200" dirty="0">
              <a:solidFill>
                <a:schemeClr val="bg1"/>
              </a:solidFill>
            </a:endParaRPr>
          </a:p>
        </p:txBody>
      </p:sp>
    </p:spTree>
    <p:extLst>
      <p:ext uri="{BB962C8B-B14F-4D97-AF65-F5344CB8AC3E}">
        <p14:creationId xmlns:p14="http://schemas.microsoft.com/office/powerpoint/2010/main" val="26459168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9CF5D4C-9F6E-4E1F-A3C5-05B84EDEF6B8}" type="slidenum">
              <a:rPr lang="de-DE" smtClean="0"/>
              <a:pPr/>
              <a:t>3</a:t>
            </a:fld>
            <a:endParaRPr lang="de-DE" dirty="0"/>
          </a:p>
        </p:txBody>
      </p:sp>
      <p:sp>
        <p:nvSpPr>
          <p:cNvPr id="7" name="Rectangle 8"/>
          <p:cNvSpPr>
            <a:spLocks noGrp="1" noChangeArrowheads="1"/>
          </p:cNvSpPr>
          <p:nvPr>
            <p:ph type="title"/>
          </p:nvPr>
        </p:nvSpPr>
        <p:spPr>
          <a:xfrm>
            <a:off x="392113" y="898525"/>
            <a:ext cx="9104312" cy="684213"/>
          </a:xfrm>
        </p:spPr>
        <p:txBody>
          <a:bodyPr/>
          <a:lstStyle/>
          <a:p>
            <a:pPr defTabSz="960120">
              <a:spcBef>
                <a:spcPts val="0"/>
              </a:spcBef>
              <a:spcAft>
                <a:spcPts val="0"/>
              </a:spcAft>
            </a:pPr>
            <a:r>
              <a:rPr lang="en-US" b="1" dirty="0" smtClean="0">
                <a:solidFill>
                  <a:srgbClr val="003366"/>
                </a:solidFill>
                <a:latin typeface="+mj-lt"/>
                <a:ea typeface="+mj-ea"/>
              </a:rPr>
              <a:t>Internal Communication Target</a:t>
            </a:r>
            <a:endParaRPr lang="zh-CN" altLang="de-DE" b="1" dirty="0">
              <a:solidFill>
                <a:srgbClr val="003366"/>
              </a:solidFill>
              <a:latin typeface="+mj-lt"/>
              <a:ea typeface="+mj-ea"/>
            </a:endParaRPr>
          </a:p>
        </p:txBody>
      </p:sp>
      <p:grpSp>
        <p:nvGrpSpPr>
          <p:cNvPr id="24" name="Group 23"/>
          <p:cNvGrpSpPr/>
          <p:nvPr/>
        </p:nvGrpSpPr>
        <p:grpSpPr>
          <a:xfrm>
            <a:off x="344489" y="1984709"/>
            <a:ext cx="4176464" cy="1897180"/>
            <a:chOff x="560512" y="2132856"/>
            <a:chExt cx="3672408" cy="1731689"/>
          </a:xfrm>
        </p:grpSpPr>
        <p:sp>
          <p:nvSpPr>
            <p:cNvPr id="8" name="Rectangle 7"/>
            <p:cNvSpPr/>
            <p:nvPr/>
          </p:nvSpPr>
          <p:spPr bwMode="auto">
            <a:xfrm>
              <a:off x="560512" y="2132856"/>
              <a:ext cx="3672408" cy="1731689"/>
            </a:xfrm>
            <a:prstGeom prst="rect">
              <a:avLst/>
            </a:prstGeom>
            <a:solidFill>
              <a:schemeClr val="accent6">
                <a:lumMod val="20000"/>
                <a:lumOff val="80000"/>
              </a:schemeClr>
            </a:solidFill>
            <a:ln w="15875"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674688" rtl="0" eaLnBrk="1" fontAlgn="base" latinLnBrk="0" hangingPunct="1">
                <a:lnSpc>
                  <a:spcPct val="100000"/>
                </a:lnSpc>
                <a:spcBef>
                  <a:spcPct val="5000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mj-lt"/>
              </a:endParaRPr>
            </a:p>
          </p:txBody>
        </p:sp>
        <p:sp>
          <p:nvSpPr>
            <p:cNvPr id="13" name="Rectangle 12"/>
            <p:cNvSpPr/>
            <p:nvPr/>
          </p:nvSpPr>
          <p:spPr>
            <a:xfrm>
              <a:off x="704528" y="2257127"/>
              <a:ext cx="3078926" cy="307777"/>
            </a:xfrm>
            <a:prstGeom prst="rect">
              <a:avLst/>
            </a:prstGeom>
          </p:spPr>
          <p:txBody>
            <a:bodyPr wrap="square">
              <a:spAutoFit/>
            </a:bodyPr>
            <a:lstStyle/>
            <a:p>
              <a:r>
                <a:rPr lang="en-US" sz="1400" b="1" dirty="0" smtClean="0">
                  <a:latin typeface="+mj-lt"/>
                </a:rPr>
                <a:t>Culture Communication</a:t>
              </a:r>
              <a:endParaRPr lang="en-US" sz="1400" b="1" dirty="0">
                <a:latin typeface="+mj-lt"/>
              </a:endParaRPr>
            </a:p>
          </p:txBody>
        </p:sp>
        <p:sp>
          <p:nvSpPr>
            <p:cNvPr id="14" name="Rectangle 13"/>
            <p:cNvSpPr/>
            <p:nvPr/>
          </p:nvSpPr>
          <p:spPr>
            <a:xfrm>
              <a:off x="729211" y="2636912"/>
              <a:ext cx="3215675" cy="1125121"/>
            </a:xfrm>
            <a:prstGeom prst="rect">
              <a:avLst/>
            </a:prstGeom>
          </p:spPr>
          <p:txBody>
            <a:bodyPr wrap="square">
              <a:spAutoFit/>
            </a:bodyPr>
            <a:lstStyle/>
            <a:p>
              <a:pPr marL="0" lvl="1" algn="just" defTabSz="533400">
                <a:lnSpc>
                  <a:spcPct val="90000"/>
                </a:lnSpc>
                <a:spcBef>
                  <a:spcPct val="0"/>
                </a:spcBef>
                <a:spcAft>
                  <a:spcPct val="15000"/>
                </a:spcAft>
              </a:pPr>
              <a:r>
                <a:rPr lang="en-US" dirty="0">
                  <a:latin typeface="+mn-lt"/>
                </a:rPr>
                <a:t>Further </a:t>
              </a:r>
              <a:r>
                <a:rPr lang="en-US" dirty="0" smtClean="0">
                  <a:latin typeface="+mn-lt"/>
                </a:rPr>
                <a:t>deliver </a:t>
              </a:r>
              <a:r>
                <a:rPr lang="en-US" dirty="0">
                  <a:latin typeface="+mn-lt"/>
                </a:rPr>
                <a:t>FS Values, Group Essentials </a:t>
              </a:r>
              <a:r>
                <a:rPr lang="en-US" dirty="0" smtClean="0">
                  <a:latin typeface="+mn-lt"/>
                </a:rPr>
                <a:t>to employees.  </a:t>
              </a:r>
            </a:p>
            <a:p>
              <a:pPr marL="0" lvl="1" algn="just" defTabSz="533400">
                <a:lnSpc>
                  <a:spcPct val="90000"/>
                </a:lnSpc>
                <a:spcBef>
                  <a:spcPct val="0"/>
                </a:spcBef>
                <a:spcAft>
                  <a:spcPct val="15000"/>
                </a:spcAft>
              </a:pPr>
              <a:endParaRPr lang="en-US" dirty="0" smtClean="0">
                <a:latin typeface="+mn-lt"/>
              </a:endParaRPr>
            </a:p>
            <a:p>
              <a:pPr marL="285750" lvl="1" indent="-285750" algn="just" defTabSz="533400">
                <a:lnSpc>
                  <a:spcPct val="90000"/>
                </a:lnSpc>
                <a:spcBef>
                  <a:spcPct val="0"/>
                </a:spcBef>
                <a:spcAft>
                  <a:spcPct val="15000"/>
                </a:spcAft>
                <a:buFont typeface="Wingdings" panose="05000000000000000000" pitchFamily="2" charset="2"/>
                <a:buChar char="Ø"/>
              </a:pPr>
              <a:r>
                <a:rPr lang="en-US" b="1" i="1" dirty="0">
                  <a:latin typeface="+mn-lt"/>
                </a:rPr>
                <a:t>T</a:t>
              </a:r>
              <a:r>
                <a:rPr lang="en-US" b="1" i="1" dirty="0" smtClean="0">
                  <a:latin typeface="+mn-lt"/>
                </a:rPr>
                <a:t>o </a:t>
              </a:r>
              <a:r>
                <a:rPr lang="en-US" b="1" i="1" dirty="0">
                  <a:latin typeface="+mn-lt"/>
                </a:rPr>
                <a:t>enhance culture understanding and to gradually lead culture-driven behavior change.</a:t>
              </a:r>
            </a:p>
          </p:txBody>
        </p:sp>
      </p:grpSp>
      <p:grpSp>
        <p:nvGrpSpPr>
          <p:cNvPr id="5" name="Group 4"/>
          <p:cNvGrpSpPr/>
          <p:nvPr/>
        </p:nvGrpSpPr>
        <p:grpSpPr>
          <a:xfrm>
            <a:off x="5241033" y="1984709"/>
            <a:ext cx="3999106" cy="1897180"/>
            <a:chOff x="5870744" y="2132856"/>
            <a:chExt cx="3258720" cy="1910949"/>
          </a:xfrm>
        </p:grpSpPr>
        <p:sp>
          <p:nvSpPr>
            <p:cNvPr id="11" name="Rectangle 10"/>
            <p:cNvSpPr/>
            <p:nvPr/>
          </p:nvSpPr>
          <p:spPr bwMode="auto">
            <a:xfrm>
              <a:off x="5870744" y="2132856"/>
              <a:ext cx="3258719" cy="1910949"/>
            </a:xfrm>
            <a:prstGeom prst="rect">
              <a:avLst/>
            </a:prstGeom>
            <a:solidFill>
              <a:schemeClr val="accent6">
                <a:lumMod val="20000"/>
                <a:lumOff val="80000"/>
              </a:schemeClr>
            </a:solidFill>
            <a:ln w="15875"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674688" rtl="0" eaLnBrk="1" fontAlgn="base" latinLnBrk="0" hangingPunct="1">
                <a:lnSpc>
                  <a:spcPct val="100000"/>
                </a:lnSpc>
                <a:spcBef>
                  <a:spcPct val="5000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mj-lt"/>
              </a:endParaRPr>
            </a:p>
          </p:txBody>
        </p:sp>
        <p:sp>
          <p:nvSpPr>
            <p:cNvPr id="15" name="Rectangle 14"/>
            <p:cNvSpPr/>
            <p:nvPr/>
          </p:nvSpPr>
          <p:spPr>
            <a:xfrm>
              <a:off x="6158779" y="2278672"/>
              <a:ext cx="2970685" cy="286232"/>
            </a:xfrm>
            <a:prstGeom prst="rect">
              <a:avLst/>
            </a:prstGeom>
          </p:spPr>
          <p:txBody>
            <a:bodyPr wrap="none">
              <a:spAutoFit/>
            </a:bodyPr>
            <a:lstStyle/>
            <a:p>
              <a:pPr lvl="0" algn="r" defTabSz="266700">
                <a:lnSpc>
                  <a:spcPct val="90000"/>
                </a:lnSpc>
                <a:spcBef>
                  <a:spcPct val="0"/>
                </a:spcBef>
                <a:spcAft>
                  <a:spcPct val="35000"/>
                </a:spcAft>
              </a:pPr>
              <a:r>
                <a:rPr lang="en-US" sz="1400" b="1" dirty="0">
                  <a:latin typeface="+mj-lt"/>
                </a:rPr>
                <a:t>Employee Event Communication</a:t>
              </a:r>
              <a:endParaRPr lang="en-US" sz="1400" dirty="0">
                <a:latin typeface="+mj-lt"/>
              </a:endParaRPr>
            </a:p>
          </p:txBody>
        </p:sp>
        <p:sp>
          <p:nvSpPr>
            <p:cNvPr id="16" name="Rectangle 15"/>
            <p:cNvSpPr/>
            <p:nvPr/>
          </p:nvSpPr>
          <p:spPr>
            <a:xfrm>
              <a:off x="5961111" y="2635571"/>
              <a:ext cx="3168353" cy="1060235"/>
            </a:xfrm>
            <a:prstGeom prst="rect">
              <a:avLst/>
            </a:prstGeom>
          </p:spPr>
          <p:txBody>
            <a:bodyPr wrap="square">
              <a:spAutoFit/>
            </a:bodyPr>
            <a:lstStyle/>
            <a:p>
              <a:pPr marL="0" lvl="1" algn="just" defTabSz="533400">
                <a:lnSpc>
                  <a:spcPct val="90000"/>
                </a:lnSpc>
                <a:spcBef>
                  <a:spcPct val="0"/>
                </a:spcBef>
                <a:spcAft>
                  <a:spcPct val="15000"/>
                </a:spcAft>
              </a:pPr>
              <a:r>
                <a:rPr lang="en-US" dirty="0" smtClean="0">
                  <a:latin typeface="+mn-lt"/>
                </a:rPr>
                <a:t>Design, plan and support implementing employee event. </a:t>
              </a:r>
            </a:p>
            <a:p>
              <a:pPr marL="0" lvl="1" algn="just" defTabSz="533400">
                <a:lnSpc>
                  <a:spcPct val="90000"/>
                </a:lnSpc>
                <a:spcBef>
                  <a:spcPct val="0"/>
                </a:spcBef>
                <a:spcAft>
                  <a:spcPct val="15000"/>
                </a:spcAft>
              </a:pPr>
              <a:endParaRPr lang="en-US" dirty="0">
                <a:latin typeface="+mn-lt"/>
              </a:endParaRPr>
            </a:p>
            <a:p>
              <a:pPr marL="285750" lvl="1" indent="-285750" algn="just" defTabSz="533400">
                <a:lnSpc>
                  <a:spcPct val="90000"/>
                </a:lnSpc>
                <a:spcBef>
                  <a:spcPct val="0"/>
                </a:spcBef>
                <a:spcAft>
                  <a:spcPct val="15000"/>
                </a:spcAft>
                <a:buFont typeface="Wingdings" panose="05000000000000000000" pitchFamily="2" charset="2"/>
                <a:buChar char="Ø"/>
              </a:pPr>
              <a:r>
                <a:rPr lang="en-US" b="1" i="1" dirty="0" smtClean="0">
                  <a:latin typeface="+mn-lt"/>
                </a:rPr>
                <a:t>To draw employees’ attention to the event and to increase employees engagement. </a:t>
              </a:r>
              <a:endParaRPr lang="en-US" b="1" i="1" dirty="0">
                <a:latin typeface="+mn-lt"/>
              </a:endParaRPr>
            </a:p>
          </p:txBody>
        </p:sp>
      </p:grpSp>
      <p:grpSp>
        <p:nvGrpSpPr>
          <p:cNvPr id="23" name="Group 22"/>
          <p:cNvGrpSpPr/>
          <p:nvPr/>
        </p:nvGrpSpPr>
        <p:grpSpPr>
          <a:xfrm>
            <a:off x="344489" y="4293096"/>
            <a:ext cx="4176464" cy="1777161"/>
            <a:chOff x="560512" y="4359242"/>
            <a:chExt cx="3672408" cy="1816304"/>
          </a:xfrm>
        </p:grpSpPr>
        <p:sp>
          <p:nvSpPr>
            <p:cNvPr id="10" name="Rectangle 9"/>
            <p:cNvSpPr/>
            <p:nvPr/>
          </p:nvSpPr>
          <p:spPr bwMode="auto">
            <a:xfrm>
              <a:off x="560512" y="4359242"/>
              <a:ext cx="3672408" cy="1816304"/>
            </a:xfrm>
            <a:prstGeom prst="rect">
              <a:avLst/>
            </a:prstGeom>
            <a:solidFill>
              <a:schemeClr val="accent6">
                <a:lumMod val="20000"/>
                <a:lumOff val="80000"/>
              </a:schemeClr>
            </a:solidFill>
            <a:ln w="15875"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674688" rtl="0" eaLnBrk="1" fontAlgn="base" latinLnBrk="0" hangingPunct="1">
                <a:lnSpc>
                  <a:spcPct val="100000"/>
                </a:lnSpc>
                <a:spcBef>
                  <a:spcPct val="5000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mj-lt"/>
              </a:endParaRPr>
            </a:p>
          </p:txBody>
        </p:sp>
        <p:sp>
          <p:nvSpPr>
            <p:cNvPr id="17" name="Rectangle 16"/>
            <p:cNvSpPr/>
            <p:nvPr/>
          </p:nvSpPr>
          <p:spPr>
            <a:xfrm>
              <a:off x="704528" y="4454000"/>
              <a:ext cx="2940228" cy="286232"/>
            </a:xfrm>
            <a:prstGeom prst="rect">
              <a:avLst/>
            </a:prstGeom>
          </p:spPr>
          <p:txBody>
            <a:bodyPr wrap="none">
              <a:spAutoFit/>
            </a:bodyPr>
            <a:lstStyle/>
            <a:p>
              <a:pPr lvl="0" defTabSz="266700">
                <a:lnSpc>
                  <a:spcPct val="90000"/>
                </a:lnSpc>
                <a:spcBef>
                  <a:spcPct val="0"/>
                </a:spcBef>
                <a:spcAft>
                  <a:spcPct val="35000"/>
                </a:spcAft>
              </a:pPr>
              <a:r>
                <a:rPr lang="en-US" sz="1400" b="1" dirty="0">
                  <a:latin typeface="+mj-lt"/>
                </a:rPr>
                <a:t>Internal Project Communication </a:t>
              </a:r>
              <a:endParaRPr lang="en-US" sz="1400" dirty="0">
                <a:latin typeface="+mj-lt"/>
              </a:endParaRPr>
            </a:p>
          </p:txBody>
        </p:sp>
        <p:sp>
          <p:nvSpPr>
            <p:cNvPr id="18" name="Rectangle 17"/>
            <p:cNvSpPr/>
            <p:nvPr/>
          </p:nvSpPr>
          <p:spPr>
            <a:xfrm>
              <a:off x="687146" y="4902530"/>
              <a:ext cx="3528392" cy="1075780"/>
            </a:xfrm>
            <a:prstGeom prst="rect">
              <a:avLst/>
            </a:prstGeom>
          </p:spPr>
          <p:txBody>
            <a:bodyPr wrap="square">
              <a:spAutoFit/>
            </a:bodyPr>
            <a:lstStyle/>
            <a:p>
              <a:pPr marL="0" lvl="1" algn="just" defTabSz="533400">
                <a:lnSpc>
                  <a:spcPct val="90000"/>
                </a:lnSpc>
                <a:spcBef>
                  <a:spcPct val="0"/>
                </a:spcBef>
                <a:spcAft>
                  <a:spcPct val="15000"/>
                </a:spcAft>
              </a:pPr>
              <a:r>
                <a:rPr lang="en-US" dirty="0" smtClean="0">
                  <a:latin typeface="+mn-lt"/>
                </a:rPr>
                <a:t>Formulate </a:t>
              </a:r>
              <a:r>
                <a:rPr lang="en-US" dirty="0">
                  <a:latin typeface="+mn-lt"/>
                </a:rPr>
                <a:t>creative and tailored internal project </a:t>
              </a:r>
              <a:r>
                <a:rPr lang="en-US" dirty="0" smtClean="0">
                  <a:latin typeface="+mn-lt"/>
                </a:rPr>
                <a:t>communication plan. </a:t>
              </a:r>
            </a:p>
            <a:p>
              <a:pPr marL="0" lvl="1" algn="just" defTabSz="533400">
                <a:lnSpc>
                  <a:spcPct val="90000"/>
                </a:lnSpc>
                <a:spcBef>
                  <a:spcPct val="0"/>
                </a:spcBef>
                <a:spcAft>
                  <a:spcPct val="15000"/>
                </a:spcAft>
              </a:pPr>
              <a:endParaRPr lang="en-US" dirty="0">
                <a:latin typeface="+mn-lt"/>
              </a:endParaRPr>
            </a:p>
            <a:p>
              <a:pPr marL="285750" lvl="1" indent="-285750" algn="just" defTabSz="533400">
                <a:lnSpc>
                  <a:spcPct val="90000"/>
                </a:lnSpc>
                <a:spcBef>
                  <a:spcPct val="0"/>
                </a:spcBef>
                <a:spcAft>
                  <a:spcPct val="15000"/>
                </a:spcAft>
                <a:buFont typeface="Wingdings" panose="05000000000000000000" pitchFamily="2" charset="2"/>
                <a:buChar char="Ø"/>
              </a:pPr>
              <a:r>
                <a:rPr lang="en-US" b="1" i="1" dirty="0" smtClean="0">
                  <a:latin typeface="+mn-lt"/>
                </a:rPr>
                <a:t>To </a:t>
              </a:r>
              <a:r>
                <a:rPr lang="en-US" b="1" i="1" dirty="0">
                  <a:latin typeface="+mn-lt"/>
                </a:rPr>
                <a:t>gain </a:t>
              </a:r>
              <a:r>
                <a:rPr lang="en-US" b="1" i="1" dirty="0" smtClean="0">
                  <a:latin typeface="+mn-lt"/>
                </a:rPr>
                <a:t>employees’ </a:t>
              </a:r>
              <a:r>
                <a:rPr lang="en-US" b="1" i="1" dirty="0">
                  <a:latin typeface="+mn-lt"/>
                </a:rPr>
                <a:t>understanding upon the </a:t>
              </a:r>
              <a:r>
                <a:rPr lang="en-US" b="1" i="1" dirty="0" smtClean="0">
                  <a:latin typeface="+mn-lt"/>
                </a:rPr>
                <a:t>project. </a:t>
              </a:r>
              <a:endParaRPr lang="en-US" b="1" i="1" dirty="0">
                <a:latin typeface="+mn-lt"/>
              </a:endParaRPr>
            </a:p>
          </p:txBody>
        </p:sp>
      </p:grpSp>
      <p:grpSp>
        <p:nvGrpSpPr>
          <p:cNvPr id="6" name="Group 5"/>
          <p:cNvGrpSpPr/>
          <p:nvPr/>
        </p:nvGrpSpPr>
        <p:grpSpPr>
          <a:xfrm>
            <a:off x="5241033" y="4293096"/>
            <a:ext cx="4022300" cy="1775201"/>
            <a:chOff x="5870744" y="4359242"/>
            <a:chExt cx="3258720" cy="1878070"/>
          </a:xfrm>
        </p:grpSpPr>
        <p:sp>
          <p:nvSpPr>
            <p:cNvPr id="9" name="Rectangle 8"/>
            <p:cNvSpPr/>
            <p:nvPr/>
          </p:nvSpPr>
          <p:spPr bwMode="auto">
            <a:xfrm>
              <a:off x="5870744" y="4359242"/>
              <a:ext cx="3258720" cy="1878070"/>
            </a:xfrm>
            <a:prstGeom prst="rect">
              <a:avLst/>
            </a:prstGeom>
            <a:solidFill>
              <a:schemeClr val="accent6">
                <a:lumMod val="20000"/>
                <a:lumOff val="80000"/>
              </a:schemeClr>
            </a:solidFill>
            <a:ln w="15875"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674688" rtl="0" eaLnBrk="1" fontAlgn="base" latinLnBrk="0" hangingPunct="1">
                <a:lnSpc>
                  <a:spcPct val="100000"/>
                </a:lnSpc>
                <a:spcBef>
                  <a:spcPct val="50000"/>
                </a:spcBef>
                <a:spcAft>
                  <a:spcPct val="0"/>
                </a:spcAft>
                <a:buClrTx/>
                <a:buSzTx/>
                <a:buFontTx/>
                <a:buNone/>
                <a:tabLst/>
              </a:pPr>
              <a:endParaRPr kumimoji="0" lang="en-US" sz="1300" b="0" i="0" u="none" strike="noStrike" cap="none" normalizeH="0" baseline="0" dirty="0" smtClean="0">
                <a:ln>
                  <a:noFill/>
                </a:ln>
                <a:solidFill>
                  <a:schemeClr val="tx1"/>
                </a:solidFill>
                <a:effectLst/>
                <a:latin typeface="+mj-lt"/>
              </a:endParaRPr>
            </a:p>
          </p:txBody>
        </p:sp>
        <p:sp>
          <p:nvSpPr>
            <p:cNvPr id="19" name="Rectangle 18"/>
            <p:cNvSpPr/>
            <p:nvPr/>
          </p:nvSpPr>
          <p:spPr>
            <a:xfrm>
              <a:off x="7901624" y="4454000"/>
              <a:ext cx="1011815" cy="286232"/>
            </a:xfrm>
            <a:prstGeom prst="rect">
              <a:avLst/>
            </a:prstGeom>
          </p:spPr>
          <p:txBody>
            <a:bodyPr wrap="none">
              <a:spAutoFit/>
            </a:bodyPr>
            <a:lstStyle/>
            <a:p>
              <a:pPr lvl="0" algn="r" defTabSz="266700">
                <a:lnSpc>
                  <a:spcPct val="90000"/>
                </a:lnSpc>
                <a:spcBef>
                  <a:spcPct val="0"/>
                </a:spcBef>
                <a:spcAft>
                  <a:spcPct val="35000"/>
                </a:spcAft>
              </a:pPr>
              <a:r>
                <a:rPr lang="en-US" sz="1400" b="1" dirty="0" smtClean="0">
                  <a:latin typeface="+mj-lt"/>
                </a:rPr>
                <a:t>RONGZHI</a:t>
              </a:r>
              <a:endParaRPr lang="en-US" sz="1400" dirty="0">
                <a:latin typeface="+mj-lt"/>
              </a:endParaRPr>
            </a:p>
          </p:txBody>
        </p:sp>
        <p:sp>
          <p:nvSpPr>
            <p:cNvPr id="20" name="Rectangle 19"/>
            <p:cNvSpPr/>
            <p:nvPr/>
          </p:nvSpPr>
          <p:spPr>
            <a:xfrm>
              <a:off x="5961113" y="4982622"/>
              <a:ext cx="3096343" cy="1113592"/>
            </a:xfrm>
            <a:prstGeom prst="rect">
              <a:avLst/>
            </a:prstGeom>
          </p:spPr>
          <p:txBody>
            <a:bodyPr wrap="square">
              <a:spAutoFit/>
            </a:bodyPr>
            <a:lstStyle/>
            <a:p>
              <a:pPr marL="0" lvl="1" algn="just" defTabSz="533400">
                <a:lnSpc>
                  <a:spcPct val="90000"/>
                </a:lnSpc>
                <a:spcBef>
                  <a:spcPct val="0"/>
                </a:spcBef>
                <a:spcAft>
                  <a:spcPct val="15000"/>
                </a:spcAft>
              </a:pPr>
              <a:r>
                <a:rPr lang="en-US" dirty="0" smtClean="0">
                  <a:latin typeface="+mj-lt"/>
                </a:rPr>
                <a:t>Creatively design and arrange internal magazine </a:t>
              </a:r>
              <a:r>
                <a:rPr lang="en-US" i="1" dirty="0" smtClean="0">
                  <a:latin typeface="+mj-lt"/>
                </a:rPr>
                <a:t>RONGZHI </a:t>
              </a:r>
              <a:r>
                <a:rPr lang="en-US" dirty="0" smtClean="0">
                  <a:latin typeface="+mj-lt"/>
                </a:rPr>
                <a:t>content. </a:t>
              </a:r>
            </a:p>
            <a:p>
              <a:pPr marL="0" lvl="1" algn="just" defTabSz="533400">
                <a:lnSpc>
                  <a:spcPct val="90000"/>
                </a:lnSpc>
                <a:spcBef>
                  <a:spcPct val="0"/>
                </a:spcBef>
                <a:spcAft>
                  <a:spcPct val="15000"/>
                </a:spcAft>
              </a:pPr>
              <a:endParaRPr lang="en-US" dirty="0">
                <a:latin typeface="+mj-lt"/>
              </a:endParaRPr>
            </a:p>
            <a:p>
              <a:pPr marL="285750" lvl="1" indent="-285750" algn="just" defTabSz="533400">
                <a:lnSpc>
                  <a:spcPct val="90000"/>
                </a:lnSpc>
                <a:spcBef>
                  <a:spcPct val="0"/>
                </a:spcBef>
                <a:spcAft>
                  <a:spcPct val="15000"/>
                </a:spcAft>
                <a:buFont typeface="Wingdings" panose="05000000000000000000" pitchFamily="2" charset="2"/>
                <a:buChar char="Ø"/>
              </a:pPr>
              <a:r>
                <a:rPr lang="en-US" b="1" i="1" dirty="0" smtClean="0">
                  <a:latin typeface="+mj-lt"/>
                </a:rPr>
                <a:t>To produce useful content and interesting magazine format to employees. </a:t>
              </a:r>
              <a:endParaRPr lang="en-US" b="1" i="1" dirty="0">
                <a:latin typeface="+mj-lt"/>
              </a:endParaRPr>
            </a:p>
          </p:txBody>
        </p:sp>
      </p:grpSp>
      <p:sp>
        <p:nvSpPr>
          <p:cNvPr id="21" name="Rectangle 20"/>
          <p:cNvSpPr/>
          <p:nvPr/>
        </p:nvSpPr>
        <p:spPr bwMode="auto">
          <a:xfrm>
            <a:off x="-1" y="1416753"/>
            <a:ext cx="9906001" cy="428071"/>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ctr" defTabSz="674688" rtl="0" eaLnBrk="1" fontAlgn="base" latinLnBrk="0" hangingPunct="1">
              <a:lnSpc>
                <a:spcPct val="100000"/>
              </a:lnSpc>
              <a:spcBef>
                <a:spcPct val="50000"/>
              </a:spcBef>
              <a:spcAft>
                <a:spcPct val="0"/>
              </a:spcAft>
              <a:buClrTx/>
              <a:buSzTx/>
              <a:buFontTx/>
              <a:buNone/>
              <a:tabLst/>
            </a:pPr>
            <a:r>
              <a:rPr lang="en-US" sz="1600" b="1" dirty="0" smtClean="0">
                <a:solidFill>
                  <a:schemeClr val="bg1"/>
                </a:solidFill>
              </a:rPr>
              <a:t>Main Category</a:t>
            </a:r>
            <a:endParaRPr kumimoji="0" lang="en-US" sz="1600" b="1" i="0" u="none" strike="noStrike" cap="none" normalizeH="0" baseline="0" dirty="0" smtClean="0">
              <a:ln>
                <a:noFill/>
              </a:ln>
              <a:solidFill>
                <a:schemeClr val="bg1"/>
              </a:solidFill>
              <a:effectLst/>
            </a:endParaRPr>
          </a:p>
        </p:txBody>
      </p:sp>
      <p:sp>
        <p:nvSpPr>
          <p:cNvPr id="12" name="Regular Pentagon 11"/>
          <p:cNvSpPr/>
          <p:nvPr/>
        </p:nvSpPr>
        <p:spPr bwMode="auto">
          <a:xfrm>
            <a:off x="3728864" y="3068960"/>
            <a:ext cx="2269383" cy="1779951"/>
          </a:xfrm>
          <a:prstGeom prst="pentagon">
            <a:avLst/>
          </a:prstGeom>
          <a:solidFill>
            <a:schemeClr val="bg1"/>
          </a:solidFill>
          <a:ln w="22225" cap="flat" cmpd="sng" algn="ctr">
            <a:no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algn="ctr" defTabSz="674688"/>
            <a:r>
              <a:rPr lang="en-US" sz="1400" b="1" dirty="0" smtClean="0">
                <a:latin typeface="+mj-lt"/>
              </a:rPr>
              <a:t>Internal </a:t>
            </a:r>
            <a:r>
              <a:rPr lang="en-US" sz="1400" b="1" dirty="0">
                <a:latin typeface="+mj-lt"/>
              </a:rPr>
              <a:t>Communication</a:t>
            </a:r>
            <a:endParaRPr kumimoji="0" lang="en-US" sz="1400" b="1"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36018341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latin typeface="+mj-ea"/>
                <a:ea typeface="+mj-ea"/>
              </a:rPr>
              <a:t>Internal </a:t>
            </a:r>
            <a:r>
              <a:rPr lang="en-US" altLang="zh-CN" b="1" dirty="0" smtClean="0">
                <a:latin typeface="+mj-ea"/>
                <a:ea typeface="+mj-ea"/>
              </a:rPr>
              <a:t>Communication Work </a:t>
            </a:r>
            <a:r>
              <a:rPr lang="en-US" altLang="zh-CN" b="1" dirty="0">
                <a:latin typeface="+mj-ea"/>
                <a:ea typeface="+mj-ea"/>
              </a:rPr>
              <a:t>Scope </a:t>
            </a:r>
            <a:r>
              <a:rPr lang="en-US" altLang="zh-CN" b="1" dirty="0" smtClean="0">
                <a:latin typeface="+mj-ea"/>
                <a:ea typeface="+mj-ea"/>
              </a:rPr>
              <a:t>2022  </a:t>
            </a:r>
            <a:r>
              <a:rPr lang="en-US" altLang="zh-CN" b="1" dirty="0">
                <a:latin typeface="微软雅黑" panose="020B0503020204020204" pitchFamily="34" charset="-122"/>
                <a:ea typeface="微软雅黑" panose="020B0503020204020204" pitchFamily="34" charset="-122"/>
              </a:rPr>
              <a:t/>
            </a:r>
            <a:br>
              <a:rPr lang="en-US" altLang="zh-CN" b="1" dirty="0">
                <a:latin typeface="微软雅黑" panose="020B0503020204020204" pitchFamily="34" charset="-122"/>
                <a:ea typeface="微软雅黑" panose="020B0503020204020204" pitchFamily="34" charset="-122"/>
              </a:rPr>
            </a:br>
            <a:endParaRPr lang="zh-CN" altLang="en-US" dirty="0"/>
          </a:p>
        </p:txBody>
      </p:sp>
      <p:sp>
        <p:nvSpPr>
          <p:cNvPr id="4" name="灯片编号占位符 3"/>
          <p:cNvSpPr>
            <a:spLocks noGrp="1"/>
          </p:cNvSpPr>
          <p:nvPr>
            <p:ph type="sldNum" sz="quarter" idx="10"/>
          </p:nvPr>
        </p:nvSpPr>
        <p:spPr/>
        <p:txBody>
          <a:bodyPr/>
          <a:lstStyle/>
          <a:p>
            <a:pPr>
              <a:defRPr/>
            </a:pPr>
            <a:fld id="{D3A1C0D1-FAA3-42AE-80D4-3F60CD519AA6}" type="slidenum">
              <a:rPr lang="zh-CN" altLang="de-DE" smtClean="0"/>
              <a:pPr>
                <a:defRPr/>
              </a:pPr>
              <a:t>4</a:t>
            </a:fld>
            <a:endParaRPr lang="de-DE" altLang="zh-CN" dirty="0"/>
          </a:p>
        </p:txBody>
      </p:sp>
      <p:sp>
        <p:nvSpPr>
          <p:cNvPr id="10" name="Title 1"/>
          <p:cNvSpPr txBox="1">
            <a:spLocks/>
          </p:cNvSpPr>
          <p:nvPr/>
        </p:nvSpPr>
        <p:spPr bwMode="auto">
          <a:xfrm>
            <a:off x="1511797" y="1488691"/>
            <a:ext cx="6781349" cy="572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817132" rtl="0" eaLnBrk="1" fontAlgn="base" hangingPunct="1">
              <a:spcBef>
                <a:spcPct val="0"/>
              </a:spcBef>
              <a:spcAft>
                <a:spcPct val="0"/>
              </a:spcAft>
              <a:defRPr sz="1700" b="0" baseline="0">
                <a:solidFill>
                  <a:schemeClr val="tx2"/>
                </a:solidFill>
                <a:latin typeface="Arial" pitchFamily="34" charset="0"/>
                <a:ea typeface="黑体" pitchFamily="49" charset="-122"/>
                <a:cs typeface="+mj-cs"/>
              </a:defRPr>
            </a:lvl1pPr>
            <a:lvl2pPr algn="l" defTabSz="817132" rtl="0" eaLnBrk="1" fontAlgn="base" hangingPunct="1">
              <a:spcBef>
                <a:spcPct val="0"/>
              </a:spcBef>
              <a:spcAft>
                <a:spcPct val="0"/>
              </a:spcAft>
              <a:defRPr sz="1700" b="1">
                <a:solidFill>
                  <a:schemeClr val="tx2"/>
                </a:solidFill>
                <a:latin typeface="Arial" charset="0"/>
              </a:defRPr>
            </a:lvl2pPr>
            <a:lvl3pPr algn="l" defTabSz="817132" rtl="0" eaLnBrk="1" fontAlgn="base" hangingPunct="1">
              <a:spcBef>
                <a:spcPct val="0"/>
              </a:spcBef>
              <a:spcAft>
                <a:spcPct val="0"/>
              </a:spcAft>
              <a:defRPr sz="1700" b="1">
                <a:solidFill>
                  <a:schemeClr val="tx2"/>
                </a:solidFill>
                <a:latin typeface="Arial" charset="0"/>
              </a:defRPr>
            </a:lvl3pPr>
            <a:lvl4pPr algn="l" defTabSz="817132" rtl="0" eaLnBrk="1" fontAlgn="base" hangingPunct="1">
              <a:spcBef>
                <a:spcPct val="0"/>
              </a:spcBef>
              <a:spcAft>
                <a:spcPct val="0"/>
              </a:spcAft>
              <a:defRPr sz="1700" b="1">
                <a:solidFill>
                  <a:schemeClr val="tx2"/>
                </a:solidFill>
                <a:latin typeface="Arial" charset="0"/>
              </a:defRPr>
            </a:lvl4pPr>
            <a:lvl5pPr algn="l" defTabSz="817132" rtl="0" eaLnBrk="1" fontAlgn="base" hangingPunct="1">
              <a:spcBef>
                <a:spcPct val="0"/>
              </a:spcBef>
              <a:spcAft>
                <a:spcPct val="0"/>
              </a:spcAft>
              <a:defRPr sz="1700" b="1">
                <a:solidFill>
                  <a:schemeClr val="tx2"/>
                </a:solidFill>
                <a:latin typeface="Arial" charset="0"/>
              </a:defRPr>
            </a:lvl5pPr>
            <a:lvl6pPr marL="389626" algn="l" defTabSz="817132" rtl="0" eaLnBrk="1" fontAlgn="base" hangingPunct="1">
              <a:spcBef>
                <a:spcPct val="0"/>
              </a:spcBef>
              <a:spcAft>
                <a:spcPct val="0"/>
              </a:spcAft>
              <a:defRPr sz="1700" b="1">
                <a:solidFill>
                  <a:schemeClr val="tx2"/>
                </a:solidFill>
                <a:latin typeface="Arial" charset="0"/>
              </a:defRPr>
            </a:lvl6pPr>
            <a:lvl7pPr marL="779252" algn="l" defTabSz="817132" rtl="0" eaLnBrk="1" fontAlgn="base" hangingPunct="1">
              <a:spcBef>
                <a:spcPct val="0"/>
              </a:spcBef>
              <a:spcAft>
                <a:spcPct val="0"/>
              </a:spcAft>
              <a:defRPr sz="1700" b="1">
                <a:solidFill>
                  <a:schemeClr val="tx2"/>
                </a:solidFill>
                <a:latin typeface="Arial" charset="0"/>
              </a:defRPr>
            </a:lvl7pPr>
            <a:lvl8pPr marL="1168878" algn="l" defTabSz="817132" rtl="0" eaLnBrk="1" fontAlgn="base" hangingPunct="1">
              <a:spcBef>
                <a:spcPct val="0"/>
              </a:spcBef>
              <a:spcAft>
                <a:spcPct val="0"/>
              </a:spcAft>
              <a:defRPr sz="1700" b="1">
                <a:solidFill>
                  <a:schemeClr val="tx2"/>
                </a:solidFill>
                <a:latin typeface="Arial" charset="0"/>
              </a:defRPr>
            </a:lvl8pPr>
            <a:lvl9pPr marL="1558503" algn="l" defTabSz="817132" rtl="0" eaLnBrk="1" fontAlgn="base" hangingPunct="1">
              <a:spcBef>
                <a:spcPct val="0"/>
              </a:spcBef>
              <a:spcAft>
                <a:spcPct val="0"/>
              </a:spcAft>
              <a:defRPr sz="1700" b="1">
                <a:solidFill>
                  <a:schemeClr val="tx2"/>
                </a:solidFill>
                <a:latin typeface="Arial" charset="0"/>
              </a:defRPr>
            </a:lvl9pPr>
          </a:lstStyle>
          <a:p>
            <a:pPr algn="ctr"/>
            <a:r>
              <a:rPr lang="en-US" sz="2000" b="1" dirty="0">
                <a:solidFill>
                  <a:srgbClr val="003366"/>
                </a:solidFill>
                <a:latin typeface="+mj-lt"/>
              </a:rPr>
              <a:t>Culture </a:t>
            </a:r>
            <a:r>
              <a:rPr lang="en-US" sz="2000" b="1" dirty="0" smtClean="0">
                <a:solidFill>
                  <a:srgbClr val="003366"/>
                </a:solidFill>
                <a:latin typeface="+mj-lt"/>
              </a:rPr>
              <a:t>Communication</a:t>
            </a:r>
          </a:p>
        </p:txBody>
      </p:sp>
      <p:pic>
        <p:nvPicPr>
          <p:cNvPr id="1027" name="Picture 3" descr="C:\Users\dkx46qf\Desktop\index.png"/>
          <p:cNvPicPr>
            <a:picLocks noChangeAspect="1" noChangeArrowheads="1"/>
          </p:cNvPicPr>
          <p:nvPr/>
        </p:nvPicPr>
        <p:blipFill>
          <a:blip r:embed="rId2" cstate="print">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2480894" y="1340768"/>
            <a:ext cx="815922" cy="66191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632520" y="2011443"/>
            <a:ext cx="7986464" cy="4402667"/>
            <a:chOff x="858599" y="2148670"/>
            <a:chExt cx="7986464" cy="4402667"/>
          </a:xfrm>
        </p:grpSpPr>
        <p:graphicFrame>
          <p:nvGraphicFramePr>
            <p:cNvPr id="5" name="Diagram 4"/>
            <p:cNvGraphicFramePr/>
            <p:nvPr>
              <p:extLst>
                <p:ext uri="{D42A27DB-BD31-4B8C-83A1-F6EECF244321}">
                  <p14:modId xmlns:p14="http://schemas.microsoft.com/office/powerpoint/2010/main" val="1791291439"/>
                </p:ext>
              </p:extLst>
            </p:nvPr>
          </p:nvGraphicFramePr>
          <p:xfrm>
            <a:off x="858599" y="2148670"/>
            <a:ext cx="7986464" cy="4402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p:cNvSpPr txBox="1"/>
            <p:nvPr/>
          </p:nvSpPr>
          <p:spPr>
            <a:xfrm>
              <a:off x="1224887" y="2729508"/>
              <a:ext cx="288032" cy="216024"/>
            </a:xfrm>
            <a:prstGeom prst="rect">
              <a:avLst/>
            </a:prstGeom>
            <a:noFill/>
          </p:spPr>
          <p:txBody>
            <a:bodyPr wrap="square" lIns="0" tIns="0" rIns="0" bIns="0" rtlCol="0" anchor="ctr">
              <a:noAutofit/>
            </a:bodyPr>
            <a:lstStyle/>
            <a:p>
              <a:pPr algn="ctr"/>
              <a:r>
                <a:rPr lang="en-US" sz="2400" dirty="0" smtClean="0">
                  <a:solidFill>
                    <a:schemeClr val="accent6">
                      <a:lumMod val="40000"/>
                      <a:lumOff val="60000"/>
                    </a:schemeClr>
                  </a:solidFill>
                </a:rPr>
                <a:t>1</a:t>
              </a:r>
              <a:endParaRPr lang="en-US" sz="2400" dirty="0">
                <a:solidFill>
                  <a:schemeClr val="accent6">
                    <a:lumMod val="40000"/>
                    <a:lumOff val="60000"/>
                  </a:schemeClr>
                </a:solidFill>
              </a:endParaRPr>
            </a:p>
          </p:txBody>
        </p:sp>
        <p:sp>
          <p:nvSpPr>
            <p:cNvPr id="12" name="TextBox 11"/>
            <p:cNvSpPr txBox="1"/>
            <p:nvPr/>
          </p:nvSpPr>
          <p:spPr>
            <a:xfrm>
              <a:off x="1559546" y="3683002"/>
              <a:ext cx="360040" cy="288032"/>
            </a:xfrm>
            <a:prstGeom prst="rect">
              <a:avLst/>
            </a:prstGeom>
            <a:noFill/>
          </p:spPr>
          <p:txBody>
            <a:bodyPr wrap="square" lIns="0" tIns="0" rIns="0" bIns="0" rtlCol="0" anchor="ctr">
              <a:noAutofit/>
            </a:bodyPr>
            <a:lstStyle/>
            <a:p>
              <a:pPr algn="ctr"/>
              <a:r>
                <a:rPr lang="en-US" sz="2400" dirty="0" smtClean="0">
                  <a:solidFill>
                    <a:schemeClr val="accent6">
                      <a:lumMod val="40000"/>
                      <a:lumOff val="60000"/>
                    </a:schemeClr>
                  </a:solidFill>
                </a:rPr>
                <a:t>2</a:t>
              </a:r>
              <a:endParaRPr lang="en-US" sz="2400" dirty="0">
                <a:solidFill>
                  <a:schemeClr val="accent6">
                    <a:lumMod val="40000"/>
                    <a:lumOff val="60000"/>
                  </a:schemeClr>
                </a:solidFill>
              </a:endParaRPr>
            </a:p>
          </p:txBody>
        </p:sp>
        <p:sp>
          <p:nvSpPr>
            <p:cNvPr id="13" name="TextBox 12"/>
            <p:cNvSpPr txBox="1"/>
            <p:nvPr/>
          </p:nvSpPr>
          <p:spPr>
            <a:xfrm>
              <a:off x="1611749" y="4745732"/>
              <a:ext cx="258328" cy="288032"/>
            </a:xfrm>
            <a:prstGeom prst="rect">
              <a:avLst/>
            </a:prstGeom>
            <a:noFill/>
          </p:spPr>
          <p:txBody>
            <a:bodyPr wrap="square" lIns="0" tIns="0" rIns="0" bIns="0" rtlCol="0" anchor="ctr">
              <a:noAutofit/>
            </a:bodyPr>
            <a:lstStyle/>
            <a:p>
              <a:pPr algn="ctr"/>
              <a:r>
                <a:rPr lang="en-US" sz="2400" dirty="0" smtClean="0">
                  <a:solidFill>
                    <a:schemeClr val="accent6">
                      <a:lumMod val="40000"/>
                      <a:lumOff val="60000"/>
                    </a:schemeClr>
                  </a:solidFill>
                </a:rPr>
                <a:t>3</a:t>
              </a:r>
              <a:endParaRPr lang="en-US" sz="2400" dirty="0">
                <a:solidFill>
                  <a:schemeClr val="accent6">
                    <a:lumMod val="40000"/>
                    <a:lumOff val="60000"/>
                  </a:schemeClr>
                </a:solidFill>
              </a:endParaRPr>
            </a:p>
          </p:txBody>
        </p:sp>
        <p:sp>
          <p:nvSpPr>
            <p:cNvPr id="14" name="TextBox 13"/>
            <p:cNvSpPr txBox="1"/>
            <p:nvPr/>
          </p:nvSpPr>
          <p:spPr>
            <a:xfrm>
              <a:off x="1158430" y="5753844"/>
              <a:ext cx="258328" cy="288032"/>
            </a:xfrm>
            <a:prstGeom prst="rect">
              <a:avLst/>
            </a:prstGeom>
            <a:noFill/>
          </p:spPr>
          <p:txBody>
            <a:bodyPr wrap="square" lIns="0" tIns="0" rIns="0" bIns="0" rtlCol="0" anchor="ctr">
              <a:noAutofit/>
            </a:bodyPr>
            <a:lstStyle/>
            <a:p>
              <a:pPr algn="ctr"/>
              <a:r>
                <a:rPr lang="en-US" sz="2400" dirty="0" smtClean="0">
                  <a:solidFill>
                    <a:schemeClr val="accent6">
                      <a:lumMod val="40000"/>
                      <a:lumOff val="60000"/>
                    </a:schemeClr>
                  </a:solidFill>
                </a:rPr>
                <a:t>4</a:t>
              </a:r>
              <a:endParaRPr lang="en-US" sz="2400" dirty="0">
                <a:solidFill>
                  <a:schemeClr val="accent6">
                    <a:lumMod val="40000"/>
                    <a:lumOff val="60000"/>
                  </a:schemeClr>
                </a:solidFill>
              </a:endParaRPr>
            </a:p>
          </p:txBody>
        </p:sp>
      </p:grpSp>
    </p:spTree>
    <p:extLst>
      <p:ext uri="{BB962C8B-B14F-4D97-AF65-F5344CB8AC3E}">
        <p14:creationId xmlns:p14="http://schemas.microsoft.com/office/powerpoint/2010/main" val="17572793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3A1C0D1-FAA3-42AE-80D4-3F60CD519AA6}" type="slidenum">
              <a:rPr lang="zh-CN" altLang="de-DE" smtClean="0"/>
              <a:pPr>
                <a:defRPr/>
              </a:pPr>
              <a:t>5</a:t>
            </a:fld>
            <a:endParaRPr lang="de-DE" altLang="zh-CN" dirty="0"/>
          </a:p>
        </p:txBody>
      </p:sp>
      <p:sp>
        <p:nvSpPr>
          <p:cNvPr id="7" name="标题 1"/>
          <p:cNvSpPr>
            <a:spLocks noGrp="1"/>
          </p:cNvSpPr>
          <p:nvPr>
            <p:ph type="title"/>
          </p:nvPr>
        </p:nvSpPr>
        <p:spPr>
          <a:xfrm>
            <a:off x="392113" y="898525"/>
            <a:ext cx="9104312" cy="684213"/>
          </a:xfrm>
        </p:spPr>
        <p:txBody>
          <a:bodyPr/>
          <a:lstStyle/>
          <a:p>
            <a:r>
              <a:rPr lang="en-US" altLang="zh-CN" b="1" dirty="0">
                <a:latin typeface="+mj-ea"/>
                <a:ea typeface="+mj-ea"/>
              </a:rPr>
              <a:t>Internal </a:t>
            </a:r>
            <a:r>
              <a:rPr lang="en-US" altLang="zh-CN" b="1" dirty="0" smtClean="0">
                <a:latin typeface="+mj-ea"/>
                <a:ea typeface="+mj-ea"/>
              </a:rPr>
              <a:t>Communication Work Scope 2021 </a:t>
            </a:r>
            <a:r>
              <a:rPr lang="en-US" altLang="zh-CN" b="1" dirty="0">
                <a:latin typeface="微软雅黑" panose="020B0503020204020204" pitchFamily="34" charset="-122"/>
                <a:ea typeface="微软雅黑" panose="020B0503020204020204" pitchFamily="34" charset="-122"/>
              </a:rPr>
              <a:t/>
            </a:r>
            <a:br>
              <a:rPr lang="en-US" altLang="zh-CN" b="1" dirty="0">
                <a:latin typeface="微软雅黑" panose="020B0503020204020204" pitchFamily="34" charset="-122"/>
                <a:ea typeface="微软雅黑" panose="020B0503020204020204" pitchFamily="34" charset="-122"/>
              </a:rPr>
            </a:br>
            <a:endParaRPr lang="zh-CN" altLang="en-US" dirty="0"/>
          </a:p>
        </p:txBody>
      </p:sp>
      <p:grpSp>
        <p:nvGrpSpPr>
          <p:cNvPr id="6" name="Group 5"/>
          <p:cNvGrpSpPr/>
          <p:nvPr/>
        </p:nvGrpSpPr>
        <p:grpSpPr>
          <a:xfrm>
            <a:off x="992623" y="1576281"/>
            <a:ext cx="8424873" cy="628583"/>
            <a:chOff x="945076" y="1735105"/>
            <a:chExt cx="8424873" cy="628583"/>
          </a:xfrm>
        </p:grpSpPr>
        <p:sp>
          <p:nvSpPr>
            <p:cNvPr id="9" name="Title 1"/>
            <p:cNvSpPr txBox="1">
              <a:spLocks/>
            </p:cNvSpPr>
            <p:nvPr/>
          </p:nvSpPr>
          <p:spPr bwMode="auto">
            <a:xfrm>
              <a:off x="1292456" y="1791531"/>
              <a:ext cx="8077493" cy="572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817132" rtl="0" eaLnBrk="1" fontAlgn="base" hangingPunct="1">
                <a:spcBef>
                  <a:spcPct val="0"/>
                </a:spcBef>
                <a:spcAft>
                  <a:spcPct val="0"/>
                </a:spcAft>
                <a:defRPr sz="1700" b="0" baseline="0">
                  <a:solidFill>
                    <a:schemeClr val="tx2"/>
                  </a:solidFill>
                  <a:latin typeface="Arial" pitchFamily="34" charset="0"/>
                  <a:ea typeface="黑体" pitchFamily="49" charset="-122"/>
                  <a:cs typeface="+mj-cs"/>
                </a:defRPr>
              </a:lvl1pPr>
              <a:lvl2pPr algn="l" defTabSz="817132" rtl="0" eaLnBrk="1" fontAlgn="base" hangingPunct="1">
                <a:spcBef>
                  <a:spcPct val="0"/>
                </a:spcBef>
                <a:spcAft>
                  <a:spcPct val="0"/>
                </a:spcAft>
                <a:defRPr sz="1700" b="1">
                  <a:solidFill>
                    <a:schemeClr val="tx2"/>
                  </a:solidFill>
                  <a:latin typeface="Arial" charset="0"/>
                </a:defRPr>
              </a:lvl2pPr>
              <a:lvl3pPr algn="l" defTabSz="817132" rtl="0" eaLnBrk="1" fontAlgn="base" hangingPunct="1">
                <a:spcBef>
                  <a:spcPct val="0"/>
                </a:spcBef>
                <a:spcAft>
                  <a:spcPct val="0"/>
                </a:spcAft>
                <a:defRPr sz="1700" b="1">
                  <a:solidFill>
                    <a:schemeClr val="tx2"/>
                  </a:solidFill>
                  <a:latin typeface="Arial" charset="0"/>
                </a:defRPr>
              </a:lvl3pPr>
              <a:lvl4pPr algn="l" defTabSz="817132" rtl="0" eaLnBrk="1" fontAlgn="base" hangingPunct="1">
                <a:spcBef>
                  <a:spcPct val="0"/>
                </a:spcBef>
                <a:spcAft>
                  <a:spcPct val="0"/>
                </a:spcAft>
                <a:defRPr sz="1700" b="1">
                  <a:solidFill>
                    <a:schemeClr val="tx2"/>
                  </a:solidFill>
                  <a:latin typeface="Arial" charset="0"/>
                </a:defRPr>
              </a:lvl4pPr>
              <a:lvl5pPr algn="l" defTabSz="817132" rtl="0" eaLnBrk="1" fontAlgn="base" hangingPunct="1">
                <a:spcBef>
                  <a:spcPct val="0"/>
                </a:spcBef>
                <a:spcAft>
                  <a:spcPct val="0"/>
                </a:spcAft>
                <a:defRPr sz="1700" b="1">
                  <a:solidFill>
                    <a:schemeClr val="tx2"/>
                  </a:solidFill>
                  <a:latin typeface="Arial" charset="0"/>
                </a:defRPr>
              </a:lvl5pPr>
              <a:lvl6pPr marL="389626" algn="l" defTabSz="817132" rtl="0" eaLnBrk="1" fontAlgn="base" hangingPunct="1">
                <a:spcBef>
                  <a:spcPct val="0"/>
                </a:spcBef>
                <a:spcAft>
                  <a:spcPct val="0"/>
                </a:spcAft>
                <a:defRPr sz="1700" b="1">
                  <a:solidFill>
                    <a:schemeClr val="tx2"/>
                  </a:solidFill>
                  <a:latin typeface="Arial" charset="0"/>
                </a:defRPr>
              </a:lvl6pPr>
              <a:lvl7pPr marL="779252" algn="l" defTabSz="817132" rtl="0" eaLnBrk="1" fontAlgn="base" hangingPunct="1">
                <a:spcBef>
                  <a:spcPct val="0"/>
                </a:spcBef>
                <a:spcAft>
                  <a:spcPct val="0"/>
                </a:spcAft>
                <a:defRPr sz="1700" b="1">
                  <a:solidFill>
                    <a:schemeClr val="tx2"/>
                  </a:solidFill>
                  <a:latin typeface="Arial" charset="0"/>
                </a:defRPr>
              </a:lvl7pPr>
              <a:lvl8pPr marL="1168878" algn="l" defTabSz="817132" rtl="0" eaLnBrk="1" fontAlgn="base" hangingPunct="1">
                <a:spcBef>
                  <a:spcPct val="0"/>
                </a:spcBef>
                <a:spcAft>
                  <a:spcPct val="0"/>
                </a:spcAft>
                <a:defRPr sz="1700" b="1">
                  <a:solidFill>
                    <a:schemeClr val="tx2"/>
                  </a:solidFill>
                  <a:latin typeface="Arial" charset="0"/>
                </a:defRPr>
              </a:lvl8pPr>
              <a:lvl9pPr marL="1558503" algn="l" defTabSz="817132" rtl="0" eaLnBrk="1" fontAlgn="base" hangingPunct="1">
                <a:spcBef>
                  <a:spcPct val="0"/>
                </a:spcBef>
                <a:spcAft>
                  <a:spcPct val="0"/>
                </a:spcAft>
                <a:defRPr sz="1700" b="1">
                  <a:solidFill>
                    <a:schemeClr val="tx2"/>
                  </a:solidFill>
                  <a:latin typeface="Arial" charset="0"/>
                </a:defRPr>
              </a:lvl9pPr>
            </a:lstStyle>
            <a:p>
              <a:pPr algn="ctr"/>
              <a:r>
                <a:rPr lang="en-US" sz="2000" b="1" dirty="0" smtClean="0">
                  <a:solidFill>
                    <a:srgbClr val="003366"/>
                  </a:solidFill>
                </a:rPr>
                <a:t>Employee Event Communication (Location: VWFS Building)</a:t>
              </a:r>
            </a:p>
          </p:txBody>
        </p:sp>
        <p:pic>
          <p:nvPicPr>
            <p:cNvPr id="1026" name="Picture 2" descr="C:\Users\dkx46qf\Desktop\index11.png"/>
            <p:cNvPicPr>
              <a:picLocks noChangeAspect="1" noChangeArrowheads="1"/>
            </p:cNvPicPr>
            <p:nvPr/>
          </p:nvPicPr>
          <p:blipFill>
            <a:blip r:embed="rId2"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5076" y="1735105"/>
              <a:ext cx="576000" cy="57600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 name="Diagram 1"/>
          <p:cNvGraphicFramePr/>
          <p:nvPr>
            <p:extLst>
              <p:ext uri="{D42A27DB-BD31-4B8C-83A1-F6EECF244321}">
                <p14:modId xmlns:p14="http://schemas.microsoft.com/office/powerpoint/2010/main" val="2332347528"/>
              </p:ext>
            </p:extLst>
          </p:nvPr>
        </p:nvGraphicFramePr>
        <p:xfrm>
          <a:off x="776536" y="2276872"/>
          <a:ext cx="7776864" cy="35504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064568" y="2564904"/>
            <a:ext cx="288032" cy="115806"/>
          </a:xfrm>
          <a:prstGeom prst="rect">
            <a:avLst/>
          </a:prstGeom>
          <a:noFill/>
        </p:spPr>
        <p:txBody>
          <a:bodyPr wrap="square" lIns="0" tIns="0" rIns="0" bIns="0" rtlCol="0">
            <a:noAutofit/>
          </a:bodyPr>
          <a:lstStyle/>
          <a:p>
            <a:r>
              <a:rPr lang="en-US" sz="2400" dirty="0" smtClean="0">
                <a:solidFill>
                  <a:srgbClr val="E6EFF4"/>
                </a:solidFill>
              </a:rPr>
              <a:t>1</a:t>
            </a:r>
            <a:endParaRPr lang="en-US" sz="1800" dirty="0">
              <a:solidFill>
                <a:srgbClr val="E6EFF4"/>
              </a:solidFill>
            </a:endParaRPr>
          </a:p>
        </p:txBody>
      </p:sp>
      <p:sp>
        <p:nvSpPr>
          <p:cNvPr id="5" name="TextBox 4"/>
          <p:cNvSpPr txBox="1"/>
          <p:nvPr/>
        </p:nvSpPr>
        <p:spPr>
          <a:xfrm>
            <a:off x="1352600" y="3501157"/>
            <a:ext cx="216023" cy="216024"/>
          </a:xfrm>
          <a:prstGeom prst="rect">
            <a:avLst/>
          </a:prstGeom>
          <a:noFill/>
        </p:spPr>
        <p:txBody>
          <a:bodyPr wrap="square" lIns="0" tIns="0" rIns="0" bIns="0" rtlCol="0">
            <a:noAutofit/>
          </a:bodyPr>
          <a:lstStyle/>
          <a:p>
            <a:r>
              <a:rPr lang="en-US" sz="2400" dirty="0" smtClean="0">
                <a:solidFill>
                  <a:srgbClr val="E6EFF4"/>
                </a:solidFill>
              </a:rPr>
              <a:t>2</a:t>
            </a:r>
            <a:endParaRPr lang="en-US" sz="2400" dirty="0">
              <a:solidFill>
                <a:srgbClr val="E6EFF4"/>
              </a:solidFill>
            </a:endParaRPr>
          </a:p>
        </p:txBody>
      </p:sp>
      <p:sp>
        <p:nvSpPr>
          <p:cNvPr id="8" name="TextBox 7"/>
          <p:cNvSpPr txBox="1"/>
          <p:nvPr/>
        </p:nvSpPr>
        <p:spPr>
          <a:xfrm>
            <a:off x="1352600" y="4440316"/>
            <a:ext cx="216023" cy="288032"/>
          </a:xfrm>
          <a:prstGeom prst="rect">
            <a:avLst/>
          </a:prstGeom>
          <a:noFill/>
        </p:spPr>
        <p:txBody>
          <a:bodyPr wrap="square" lIns="0" tIns="0" rIns="0" bIns="0" rtlCol="0">
            <a:noAutofit/>
          </a:bodyPr>
          <a:lstStyle/>
          <a:p>
            <a:r>
              <a:rPr lang="en-US" sz="2400" dirty="0" smtClean="0">
                <a:solidFill>
                  <a:srgbClr val="E6EFF4"/>
                </a:solidFill>
              </a:rPr>
              <a:t>3</a:t>
            </a:r>
            <a:endParaRPr lang="en-US" sz="2400" dirty="0">
              <a:solidFill>
                <a:srgbClr val="E6EFF4"/>
              </a:solidFill>
            </a:endParaRPr>
          </a:p>
        </p:txBody>
      </p:sp>
      <p:sp>
        <p:nvSpPr>
          <p:cNvPr id="11" name="TextBox 10"/>
          <p:cNvSpPr txBox="1"/>
          <p:nvPr/>
        </p:nvSpPr>
        <p:spPr>
          <a:xfrm>
            <a:off x="1051971" y="5304412"/>
            <a:ext cx="288032" cy="144016"/>
          </a:xfrm>
          <a:prstGeom prst="rect">
            <a:avLst/>
          </a:prstGeom>
          <a:noFill/>
        </p:spPr>
        <p:txBody>
          <a:bodyPr wrap="square" lIns="0" tIns="0" rIns="0" bIns="0" rtlCol="0">
            <a:noAutofit/>
          </a:bodyPr>
          <a:lstStyle/>
          <a:p>
            <a:r>
              <a:rPr lang="en-US" altLang="zh-CN" sz="2400" dirty="0">
                <a:solidFill>
                  <a:srgbClr val="E6EFF4"/>
                </a:solidFill>
              </a:rPr>
              <a:t>4</a:t>
            </a:r>
            <a:endParaRPr lang="en-US" sz="2400" dirty="0">
              <a:solidFill>
                <a:srgbClr val="E6EFF4"/>
              </a:solidFill>
            </a:endParaRPr>
          </a:p>
        </p:txBody>
      </p:sp>
    </p:spTree>
    <p:extLst>
      <p:ext uri="{BB962C8B-B14F-4D97-AF65-F5344CB8AC3E}">
        <p14:creationId xmlns:p14="http://schemas.microsoft.com/office/powerpoint/2010/main" val="2361710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pPr>
              <a:defRPr/>
            </a:pPr>
            <a:fld id="{D3A1C0D1-FAA3-42AE-80D4-3F60CD519AA6}" type="slidenum">
              <a:rPr lang="zh-CN" altLang="de-DE" smtClean="0"/>
              <a:pPr>
                <a:defRPr/>
              </a:pPr>
              <a:t>6</a:t>
            </a:fld>
            <a:endParaRPr lang="de-DE" altLang="zh-CN" dirty="0"/>
          </a:p>
        </p:txBody>
      </p:sp>
      <p:grpSp>
        <p:nvGrpSpPr>
          <p:cNvPr id="7" name="Group 6"/>
          <p:cNvGrpSpPr/>
          <p:nvPr/>
        </p:nvGrpSpPr>
        <p:grpSpPr>
          <a:xfrm>
            <a:off x="2432719" y="1628800"/>
            <a:ext cx="5184585" cy="609437"/>
            <a:chOff x="6206493" y="4514817"/>
            <a:chExt cx="2856810" cy="343928"/>
          </a:xfrm>
        </p:grpSpPr>
        <p:sp>
          <p:nvSpPr>
            <p:cNvPr id="9" name="Title 1"/>
            <p:cNvSpPr txBox="1">
              <a:spLocks/>
            </p:cNvSpPr>
            <p:nvPr/>
          </p:nvSpPr>
          <p:spPr bwMode="auto">
            <a:xfrm>
              <a:off x="6277964" y="4541673"/>
              <a:ext cx="2785339" cy="317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817132" rtl="0" eaLnBrk="1" fontAlgn="base" hangingPunct="1">
                <a:spcBef>
                  <a:spcPct val="0"/>
                </a:spcBef>
                <a:spcAft>
                  <a:spcPct val="0"/>
                </a:spcAft>
                <a:defRPr sz="1700" b="0" baseline="0">
                  <a:solidFill>
                    <a:schemeClr val="tx2"/>
                  </a:solidFill>
                  <a:latin typeface="Arial" pitchFamily="34" charset="0"/>
                  <a:ea typeface="黑体" pitchFamily="49" charset="-122"/>
                  <a:cs typeface="+mj-cs"/>
                </a:defRPr>
              </a:lvl1pPr>
              <a:lvl2pPr algn="l" defTabSz="817132" rtl="0" eaLnBrk="1" fontAlgn="base" hangingPunct="1">
                <a:spcBef>
                  <a:spcPct val="0"/>
                </a:spcBef>
                <a:spcAft>
                  <a:spcPct val="0"/>
                </a:spcAft>
                <a:defRPr sz="1700" b="1">
                  <a:solidFill>
                    <a:schemeClr val="tx2"/>
                  </a:solidFill>
                  <a:latin typeface="Arial" charset="0"/>
                </a:defRPr>
              </a:lvl2pPr>
              <a:lvl3pPr algn="l" defTabSz="817132" rtl="0" eaLnBrk="1" fontAlgn="base" hangingPunct="1">
                <a:spcBef>
                  <a:spcPct val="0"/>
                </a:spcBef>
                <a:spcAft>
                  <a:spcPct val="0"/>
                </a:spcAft>
                <a:defRPr sz="1700" b="1">
                  <a:solidFill>
                    <a:schemeClr val="tx2"/>
                  </a:solidFill>
                  <a:latin typeface="Arial" charset="0"/>
                </a:defRPr>
              </a:lvl3pPr>
              <a:lvl4pPr algn="l" defTabSz="817132" rtl="0" eaLnBrk="1" fontAlgn="base" hangingPunct="1">
                <a:spcBef>
                  <a:spcPct val="0"/>
                </a:spcBef>
                <a:spcAft>
                  <a:spcPct val="0"/>
                </a:spcAft>
                <a:defRPr sz="1700" b="1">
                  <a:solidFill>
                    <a:schemeClr val="tx2"/>
                  </a:solidFill>
                  <a:latin typeface="Arial" charset="0"/>
                </a:defRPr>
              </a:lvl4pPr>
              <a:lvl5pPr algn="l" defTabSz="817132" rtl="0" eaLnBrk="1" fontAlgn="base" hangingPunct="1">
                <a:spcBef>
                  <a:spcPct val="0"/>
                </a:spcBef>
                <a:spcAft>
                  <a:spcPct val="0"/>
                </a:spcAft>
                <a:defRPr sz="1700" b="1">
                  <a:solidFill>
                    <a:schemeClr val="tx2"/>
                  </a:solidFill>
                  <a:latin typeface="Arial" charset="0"/>
                </a:defRPr>
              </a:lvl5pPr>
              <a:lvl6pPr marL="389626" algn="l" defTabSz="817132" rtl="0" eaLnBrk="1" fontAlgn="base" hangingPunct="1">
                <a:spcBef>
                  <a:spcPct val="0"/>
                </a:spcBef>
                <a:spcAft>
                  <a:spcPct val="0"/>
                </a:spcAft>
                <a:defRPr sz="1700" b="1">
                  <a:solidFill>
                    <a:schemeClr val="tx2"/>
                  </a:solidFill>
                  <a:latin typeface="Arial" charset="0"/>
                </a:defRPr>
              </a:lvl6pPr>
              <a:lvl7pPr marL="779252" algn="l" defTabSz="817132" rtl="0" eaLnBrk="1" fontAlgn="base" hangingPunct="1">
                <a:spcBef>
                  <a:spcPct val="0"/>
                </a:spcBef>
                <a:spcAft>
                  <a:spcPct val="0"/>
                </a:spcAft>
                <a:defRPr sz="1700" b="1">
                  <a:solidFill>
                    <a:schemeClr val="tx2"/>
                  </a:solidFill>
                  <a:latin typeface="Arial" charset="0"/>
                </a:defRPr>
              </a:lvl7pPr>
              <a:lvl8pPr marL="1168878" algn="l" defTabSz="817132" rtl="0" eaLnBrk="1" fontAlgn="base" hangingPunct="1">
                <a:spcBef>
                  <a:spcPct val="0"/>
                </a:spcBef>
                <a:spcAft>
                  <a:spcPct val="0"/>
                </a:spcAft>
                <a:defRPr sz="1700" b="1">
                  <a:solidFill>
                    <a:schemeClr val="tx2"/>
                  </a:solidFill>
                  <a:latin typeface="Arial" charset="0"/>
                </a:defRPr>
              </a:lvl8pPr>
              <a:lvl9pPr marL="1558503" algn="l" defTabSz="817132" rtl="0" eaLnBrk="1" fontAlgn="base" hangingPunct="1">
                <a:spcBef>
                  <a:spcPct val="0"/>
                </a:spcBef>
                <a:spcAft>
                  <a:spcPct val="0"/>
                </a:spcAft>
                <a:defRPr sz="1700" b="1">
                  <a:solidFill>
                    <a:schemeClr val="tx2"/>
                  </a:solidFill>
                  <a:latin typeface="Arial" charset="0"/>
                </a:defRPr>
              </a:lvl9pPr>
            </a:lstStyle>
            <a:p>
              <a:pPr algn="ctr">
                <a:defRPr/>
              </a:pPr>
              <a:r>
                <a:rPr lang="en-US" sz="2000" b="1" dirty="0">
                  <a:solidFill>
                    <a:srgbClr val="003366"/>
                  </a:solidFill>
                  <a:latin typeface="+mj-lt"/>
                </a:rPr>
                <a:t>Internal Project Communication </a:t>
              </a:r>
            </a:p>
          </p:txBody>
        </p:sp>
        <p:pic>
          <p:nvPicPr>
            <p:cNvPr id="10" name="Picture 12"/>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6206493" y="4514817"/>
              <a:ext cx="289523" cy="288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标题 1"/>
          <p:cNvSpPr>
            <a:spLocks noGrp="1"/>
          </p:cNvSpPr>
          <p:nvPr>
            <p:ph type="title"/>
          </p:nvPr>
        </p:nvSpPr>
        <p:spPr>
          <a:xfrm>
            <a:off x="392113" y="898525"/>
            <a:ext cx="9104312" cy="684213"/>
          </a:xfrm>
        </p:spPr>
        <p:txBody>
          <a:bodyPr/>
          <a:lstStyle/>
          <a:p>
            <a:r>
              <a:rPr lang="en-US" altLang="zh-CN" b="1" dirty="0">
                <a:latin typeface="+mj-ea"/>
                <a:ea typeface="+mj-ea"/>
              </a:rPr>
              <a:t>Internal </a:t>
            </a:r>
            <a:r>
              <a:rPr lang="en-US" altLang="zh-CN" b="1" dirty="0" smtClean="0">
                <a:latin typeface="+mj-ea"/>
                <a:ea typeface="+mj-ea"/>
              </a:rPr>
              <a:t>Communication Work </a:t>
            </a:r>
            <a:r>
              <a:rPr lang="en-US" altLang="zh-CN" b="1" dirty="0">
                <a:latin typeface="+mj-ea"/>
                <a:ea typeface="+mj-ea"/>
              </a:rPr>
              <a:t>Scope </a:t>
            </a:r>
            <a:r>
              <a:rPr lang="en-US" altLang="zh-CN" b="1" dirty="0" smtClean="0">
                <a:latin typeface="+mj-ea"/>
                <a:ea typeface="+mj-ea"/>
              </a:rPr>
              <a:t>2022 </a:t>
            </a:r>
            <a:r>
              <a:rPr lang="en-US" altLang="zh-CN" b="1" dirty="0">
                <a:latin typeface="微软雅黑" panose="020B0503020204020204" pitchFamily="34" charset="-122"/>
                <a:ea typeface="微软雅黑" panose="020B0503020204020204" pitchFamily="34" charset="-122"/>
              </a:rPr>
              <a:t/>
            </a:r>
            <a:br>
              <a:rPr lang="en-US" altLang="zh-CN" b="1" dirty="0">
                <a:latin typeface="微软雅黑" panose="020B0503020204020204" pitchFamily="34" charset="-122"/>
                <a:ea typeface="微软雅黑" panose="020B0503020204020204" pitchFamily="34" charset="-122"/>
              </a:rPr>
            </a:br>
            <a:endParaRPr lang="zh-CN" altLang="en-US" dirty="0"/>
          </a:p>
        </p:txBody>
      </p:sp>
      <p:graphicFrame>
        <p:nvGraphicFramePr>
          <p:cNvPr id="2" name="Diagram 1"/>
          <p:cNvGraphicFramePr/>
          <p:nvPr>
            <p:extLst>
              <p:ext uri="{D42A27DB-BD31-4B8C-83A1-F6EECF244321}">
                <p14:modId xmlns:p14="http://schemas.microsoft.com/office/powerpoint/2010/main" val="328228050"/>
              </p:ext>
            </p:extLst>
          </p:nvPr>
        </p:nvGraphicFramePr>
        <p:xfrm>
          <a:off x="1014847" y="2394602"/>
          <a:ext cx="7704856" cy="33419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1280592" y="2636912"/>
            <a:ext cx="216024" cy="144016"/>
          </a:xfrm>
          <a:prstGeom prst="rect">
            <a:avLst/>
          </a:prstGeom>
          <a:noFill/>
        </p:spPr>
        <p:txBody>
          <a:bodyPr wrap="square" lIns="0" tIns="0" rIns="0" bIns="0" rtlCol="0">
            <a:noAutofit/>
          </a:bodyPr>
          <a:lstStyle/>
          <a:p>
            <a:r>
              <a:rPr lang="en-US" sz="2400" dirty="0" smtClean="0">
                <a:solidFill>
                  <a:srgbClr val="E6EFF4"/>
                </a:solidFill>
              </a:rPr>
              <a:t>1</a:t>
            </a:r>
            <a:endParaRPr lang="en-US" sz="2400" dirty="0">
              <a:solidFill>
                <a:srgbClr val="E6EFF4"/>
              </a:solidFill>
            </a:endParaRPr>
          </a:p>
        </p:txBody>
      </p:sp>
      <p:sp>
        <p:nvSpPr>
          <p:cNvPr id="5" name="TextBox 4"/>
          <p:cNvSpPr txBox="1"/>
          <p:nvPr/>
        </p:nvSpPr>
        <p:spPr>
          <a:xfrm>
            <a:off x="1561246" y="3594115"/>
            <a:ext cx="230779" cy="326166"/>
          </a:xfrm>
          <a:prstGeom prst="rect">
            <a:avLst/>
          </a:prstGeom>
          <a:noFill/>
        </p:spPr>
        <p:txBody>
          <a:bodyPr wrap="square" lIns="0" tIns="0" rIns="0" bIns="0" rtlCol="0">
            <a:noAutofit/>
          </a:bodyPr>
          <a:lstStyle/>
          <a:p>
            <a:r>
              <a:rPr lang="en-US" sz="2400" dirty="0" smtClean="0">
                <a:solidFill>
                  <a:srgbClr val="E6EFF4"/>
                </a:solidFill>
              </a:rPr>
              <a:t>2</a:t>
            </a:r>
            <a:endParaRPr lang="en-US" sz="2400" dirty="0">
              <a:solidFill>
                <a:srgbClr val="E6EFF4"/>
              </a:solidFill>
            </a:endParaRPr>
          </a:p>
        </p:txBody>
      </p:sp>
      <p:sp>
        <p:nvSpPr>
          <p:cNvPr id="6" name="TextBox 5"/>
          <p:cNvSpPr txBox="1"/>
          <p:nvPr/>
        </p:nvSpPr>
        <p:spPr>
          <a:xfrm>
            <a:off x="1568623" y="4478641"/>
            <a:ext cx="216024" cy="288032"/>
          </a:xfrm>
          <a:prstGeom prst="rect">
            <a:avLst/>
          </a:prstGeom>
          <a:noFill/>
        </p:spPr>
        <p:txBody>
          <a:bodyPr wrap="square" lIns="0" tIns="0" rIns="0" bIns="0" rtlCol="0">
            <a:noAutofit/>
          </a:bodyPr>
          <a:lstStyle/>
          <a:p>
            <a:r>
              <a:rPr lang="en-US" sz="2400" dirty="0" smtClean="0">
                <a:solidFill>
                  <a:srgbClr val="E6EFF4"/>
                </a:solidFill>
              </a:rPr>
              <a:t>3</a:t>
            </a:r>
            <a:endParaRPr lang="en-US" sz="2400" dirty="0">
              <a:solidFill>
                <a:srgbClr val="E6EFF4"/>
              </a:solidFill>
            </a:endParaRPr>
          </a:p>
        </p:txBody>
      </p:sp>
      <p:sp>
        <p:nvSpPr>
          <p:cNvPr id="12" name="TextBox 11"/>
          <p:cNvSpPr txBox="1"/>
          <p:nvPr/>
        </p:nvSpPr>
        <p:spPr>
          <a:xfrm>
            <a:off x="1195872" y="5229200"/>
            <a:ext cx="216024" cy="288032"/>
          </a:xfrm>
          <a:prstGeom prst="rect">
            <a:avLst/>
          </a:prstGeom>
          <a:noFill/>
        </p:spPr>
        <p:txBody>
          <a:bodyPr wrap="square" lIns="0" tIns="0" rIns="0" bIns="0" rtlCol="0">
            <a:noAutofit/>
          </a:bodyPr>
          <a:lstStyle/>
          <a:p>
            <a:r>
              <a:rPr lang="en-US" sz="2400" dirty="0">
                <a:solidFill>
                  <a:srgbClr val="E6EFF4"/>
                </a:solidFill>
              </a:rPr>
              <a:t>4</a:t>
            </a:r>
          </a:p>
        </p:txBody>
      </p:sp>
    </p:spTree>
    <p:extLst>
      <p:ext uri="{BB962C8B-B14F-4D97-AF65-F5344CB8AC3E}">
        <p14:creationId xmlns:p14="http://schemas.microsoft.com/office/powerpoint/2010/main" val="29467174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137530" y="1613612"/>
            <a:ext cx="5054876" cy="735268"/>
            <a:chOff x="2216696" y="1383372"/>
            <a:chExt cx="5054876" cy="735268"/>
          </a:xfrm>
        </p:grpSpPr>
        <p:sp>
          <p:nvSpPr>
            <p:cNvPr id="10" name="Title 1"/>
            <p:cNvSpPr txBox="1">
              <a:spLocks/>
            </p:cNvSpPr>
            <p:nvPr/>
          </p:nvSpPr>
          <p:spPr bwMode="auto">
            <a:xfrm>
              <a:off x="2216696" y="1556792"/>
              <a:ext cx="5054876" cy="561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817132" rtl="0" eaLnBrk="1" fontAlgn="base" hangingPunct="1">
                <a:spcBef>
                  <a:spcPct val="0"/>
                </a:spcBef>
                <a:spcAft>
                  <a:spcPct val="0"/>
                </a:spcAft>
                <a:defRPr sz="1700" b="0" baseline="0">
                  <a:solidFill>
                    <a:schemeClr val="tx2"/>
                  </a:solidFill>
                  <a:latin typeface="Arial" pitchFamily="34" charset="0"/>
                  <a:ea typeface="黑体" pitchFamily="49" charset="-122"/>
                  <a:cs typeface="+mj-cs"/>
                </a:defRPr>
              </a:lvl1pPr>
              <a:lvl2pPr algn="l" defTabSz="817132" rtl="0" eaLnBrk="1" fontAlgn="base" hangingPunct="1">
                <a:spcBef>
                  <a:spcPct val="0"/>
                </a:spcBef>
                <a:spcAft>
                  <a:spcPct val="0"/>
                </a:spcAft>
                <a:defRPr sz="1700" b="1">
                  <a:solidFill>
                    <a:schemeClr val="tx2"/>
                  </a:solidFill>
                  <a:latin typeface="Arial" charset="0"/>
                </a:defRPr>
              </a:lvl2pPr>
              <a:lvl3pPr algn="l" defTabSz="817132" rtl="0" eaLnBrk="1" fontAlgn="base" hangingPunct="1">
                <a:spcBef>
                  <a:spcPct val="0"/>
                </a:spcBef>
                <a:spcAft>
                  <a:spcPct val="0"/>
                </a:spcAft>
                <a:defRPr sz="1700" b="1">
                  <a:solidFill>
                    <a:schemeClr val="tx2"/>
                  </a:solidFill>
                  <a:latin typeface="Arial" charset="0"/>
                </a:defRPr>
              </a:lvl3pPr>
              <a:lvl4pPr algn="l" defTabSz="817132" rtl="0" eaLnBrk="1" fontAlgn="base" hangingPunct="1">
                <a:spcBef>
                  <a:spcPct val="0"/>
                </a:spcBef>
                <a:spcAft>
                  <a:spcPct val="0"/>
                </a:spcAft>
                <a:defRPr sz="1700" b="1">
                  <a:solidFill>
                    <a:schemeClr val="tx2"/>
                  </a:solidFill>
                  <a:latin typeface="Arial" charset="0"/>
                </a:defRPr>
              </a:lvl4pPr>
              <a:lvl5pPr algn="l" defTabSz="817132" rtl="0" eaLnBrk="1" fontAlgn="base" hangingPunct="1">
                <a:spcBef>
                  <a:spcPct val="0"/>
                </a:spcBef>
                <a:spcAft>
                  <a:spcPct val="0"/>
                </a:spcAft>
                <a:defRPr sz="1700" b="1">
                  <a:solidFill>
                    <a:schemeClr val="tx2"/>
                  </a:solidFill>
                  <a:latin typeface="Arial" charset="0"/>
                </a:defRPr>
              </a:lvl5pPr>
              <a:lvl6pPr marL="389626" algn="l" defTabSz="817132" rtl="0" eaLnBrk="1" fontAlgn="base" hangingPunct="1">
                <a:spcBef>
                  <a:spcPct val="0"/>
                </a:spcBef>
                <a:spcAft>
                  <a:spcPct val="0"/>
                </a:spcAft>
                <a:defRPr sz="1700" b="1">
                  <a:solidFill>
                    <a:schemeClr val="tx2"/>
                  </a:solidFill>
                  <a:latin typeface="Arial" charset="0"/>
                </a:defRPr>
              </a:lvl6pPr>
              <a:lvl7pPr marL="779252" algn="l" defTabSz="817132" rtl="0" eaLnBrk="1" fontAlgn="base" hangingPunct="1">
                <a:spcBef>
                  <a:spcPct val="0"/>
                </a:spcBef>
                <a:spcAft>
                  <a:spcPct val="0"/>
                </a:spcAft>
                <a:defRPr sz="1700" b="1">
                  <a:solidFill>
                    <a:schemeClr val="tx2"/>
                  </a:solidFill>
                  <a:latin typeface="Arial" charset="0"/>
                </a:defRPr>
              </a:lvl7pPr>
              <a:lvl8pPr marL="1168878" algn="l" defTabSz="817132" rtl="0" eaLnBrk="1" fontAlgn="base" hangingPunct="1">
                <a:spcBef>
                  <a:spcPct val="0"/>
                </a:spcBef>
                <a:spcAft>
                  <a:spcPct val="0"/>
                </a:spcAft>
                <a:defRPr sz="1700" b="1">
                  <a:solidFill>
                    <a:schemeClr val="tx2"/>
                  </a:solidFill>
                  <a:latin typeface="Arial" charset="0"/>
                </a:defRPr>
              </a:lvl8pPr>
              <a:lvl9pPr marL="1558503" algn="l" defTabSz="817132" rtl="0" eaLnBrk="1" fontAlgn="base" hangingPunct="1">
                <a:spcBef>
                  <a:spcPct val="0"/>
                </a:spcBef>
                <a:spcAft>
                  <a:spcPct val="0"/>
                </a:spcAft>
                <a:defRPr sz="1700" b="1">
                  <a:solidFill>
                    <a:schemeClr val="tx2"/>
                  </a:solidFill>
                  <a:latin typeface="Arial" charset="0"/>
                </a:defRPr>
              </a:lvl9pPr>
            </a:lstStyle>
            <a:p>
              <a:pPr algn="ctr">
                <a:defRPr/>
              </a:pPr>
              <a:r>
                <a:rPr lang="en-US" altLang="zh-CN" sz="2000" b="1" dirty="0">
                  <a:solidFill>
                    <a:srgbClr val="003366"/>
                  </a:solidFill>
                </a:rPr>
                <a:t>RONGZHI</a:t>
              </a:r>
              <a:endParaRPr lang="en-US" sz="2000" b="1" dirty="0">
                <a:solidFill>
                  <a:srgbClr val="003366"/>
                </a:solidFill>
                <a:latin typeface="+mj-lt"/>
              </a:endParaRPr>
            </a:p>
          </p:txBody>
        </p:sp>
        <p:pic>
          <p:nvPicPr>
            <p:cNvPr id="1026" name="Picture 2"/>
            <p:cNvPicPr>
              <a:picLocks noChangeAspect="1" noChangeArrowheads="1"/>
            </p:cNvPicPr>
            <p:nvPr/>
          </p:nvPicPr>
          <p:blipFill>
            <a:blip r:embed="rId2"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96816" y="1383372"/>
              <a:ext cx="662400" cy="6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aphicFrame>
        <p:nvGraphicFramePr>
          <p:cNvPr id="9" name="Diagram 8"/>
          <p:cNvGraphicFramePr/>
          <p:nvPr>
            <p:extLst>
              <p:ext uri="{D42A27DB-BD31-4B8C-83A1-F6EECF244321}">
                <p14:modId xmlns:p14="http://schemas.microsoft.com/office/powerpoint/2010/main" val="1409243723"/>
              </p:ext>
            </p:extLst>
          </p:nvPr>
        </p:nvGraphicFramePr>
        <p:xfrm>
          <a:off x="992561" y="2420888"/>
          <a:ext cx="7343404" cy="2808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1136576" y="2734667"/>
            <a:ext cx="356188" cy="461665"/>
          </a:xfrm>
          <a:prstGeom prst="rect">
            <a:avLst/>
          </a:prstGeom>
        </p:spPr>
        <p:txBody>
          <a:bodyPr wrap="none">
            <a:spAutoFit/>
          </a:bodyPr>
          <a:lstStyle/>
          <a:p>
            <a:r>
              <a:rPr lang="en-US" sz="2400" dirty="0">
                <a:solidFill>
                  <a:srgbClr val="E6EFF4"/>
                </a:solidFill>
              </a:rPr>
              <a:t>1</a:t>
            </a:r>
          </a:p>
        </p:txBody>
      </p:sp>
      <p:sp>
        <p:nvSpPr>
          <p:cNvPr id="5" name="Rectangle 4"/>
          <p:cNvSpPr/>
          <p:nvPr/>
        </p:nvSpPr>
        <p:spPr>
          <a:xfrm>
            <a:off x="1280592" y="3615407"/>
            <a:ext cx="502066" cy="461665"/>
          </a:xfrm>
          <a:prstGeom prst="rect">
            <a:avLst/>
          </a:prstGeom>
        </p:spPr>
        <p:txBody>
          <a:bodyPr wrap="square">
            <a:spAutoFit/>
          </a:bodyPr>
          <a:lstStyle/>
          <a:p>
            <a:r>
              <a:rPr lang="en-US" sz="2400" dirty="0" smtClean="0">
                <a:solidFill>
                  <a:srgbClr val="E6EFF4"/>
                </a:solidFill>
              </a:rPr>
              <a:t>2</a:t>
            </a:r>
            <a:endParaRPr lang="en-US" sz="2400" dirty="0">
              <a:solidFill>
                <a:srgbClr val="E6EFF4"/>
              </a:solidFill>
            </a:endParaRPr>
          </a:p>
        </p:txBody>
      </p:sp>
      <p:sp>
        <p:nvSpPr>
          <p:cNvPr id="6" name="Rectangle 5"/>
          <p:cNvSpPr/>
          <p:nvPr/>
        </p:nvSpPr>
        <p:spPr>
          <a:xfrm>
            <a:off x="1136576" y="4437112"/>
            <a:ext cx="280328" cy="784830"/>
          </a:xfrm>
          <a:prstGeom prst="rect">
            <a:avLst/>
          </a:prstGeom>
        </p:spPr>
        <p:txBody>
          <a:bodyPr wrap="square">
            <a:spAutoFit/>
          </a:bodyPr>
          <a:lstStyle/>
          <a:p>
            <a:r>
              <a:rPr lang="en-US" sz="2400" dirty="0" smtClean="0">
                <a:solidFill>
                  <a:srgbClr val="E6EFF4"/>
                </a:solidFill>
              </a:rPr>
              <a:t>3</a:t>
            </a:r>
            <a:endParaRPr lang="en-US" sz="2400" dirty="0">
              <a:solidFill>
                <a:srgbClr val="E6EFF4"/>
              </a:solidFill>
            </a:endParaRPr>
          </a:p>
          <a:p>
            <a:endParaRPr lang="en-US" sz="1400" dirty="0">
              <a:solidFill>
                <a:srgbClr val="E6EFF4"/>
              </a:solidFill>
            </a:endParaRPr>
          </a:p>
        </p:txBody>
      </p:sp>
      <p:sp>
        <p:nvSpPr>
          <p:cNvPr id="11" name="Foliennummernplatzhalter 3"/>
          <p:cNvSpPr>
            <a:spLocks noGrp="1"/>
          </p:cNvSpPr>
          <p:nvPr>
            <p:ph type="sldNum" sz="quarter" idx="10"/>
          </p:nvPr>
        </p:nvSpPr>
        <p:spPr>
          <a:xfrm>
            <a:off x="8763000" y="6548438"/>
            <a:ext cx="733425" cy="179387"/>
          </a:xfrm>
        </p:spPr>
        <p:txBody>
          <a:bodyPr/>
          <a:lstStyle/>
          <a:p>
            <a:pPr algn="r" defTabSz="960120">
              <a:spcBef>
                <a:spcPts val="0"/>
              </a:spcBef>
              <a:buNone/>
            </a:pPr>
            <a:r>
              <a:rPr lang="de-DE" altLang="zh-CN" sz="1000" b="0" i="0" dirty="0" smtClean="0">
                <a:latin typeface="Arial"/>
                <a:ea typeface="+mn-ea"/>
                <a:cs typeface="+mn-cs"/>
              </a:rPr>
              <a:t>7</a:t>
            </a:r>
            <a:endParaRPr lang="zh-CN" altLang="de-DE" sz="1000" b="0" i="0" dirty="0">
              <a:latin typeface="Arial"/>
              <a:ea typeface="+mn-ea"/>
              <a:cs typeface="+mn-cs"/>
            </a:endParaRPr>
          </a:p>
        </p:txBody>
      </p:sp>
      <p:sp>
        <p:nvSpPr>
          <p:cNvPr id="14" name="标题 1"/>
          <p:cNvSpPr>
            <a:spLocks noGrp="1"/>
          </p:cNvSpPr>
          <p:nvPr>
            <p:ph type="title"/>
          </p:nvPr>
        </p:nvSpPr>
        <p:spPr>
          <a:xfrm>
            <a:off x="392113" y="898525"/>
            <a:ext cx="9104312" cy="684213"/>
          </a:xfrm>
        </p:spPr>
        <p:txBody>
          <a:bodyPr/>
          <a:lstStyle/>
          <a:p>
            <a:r>
              <a:rPr lang="en-US" altLang="zh-CN" b="1" dirty="0">
                <a:solidFill>
                  <a:srgbClr val="003366"/>
                </a:solidFill>
                <a:latin typeface="+mj-ea"/>
                <a:ea typeface="+mj-ea"/>
              </a:rPr>
              <a:t>Internal </a:t>
            </a:r>
            <a:r>
              <a:rPr lang="en-US" altLang="zh-CN" b="1" dirty="0" smtClean="0">
                <a:solidFill>
                  <a:srgbClr val="003366"/>
                </a:solidFill>
                <a:latin typeface="+mj-ea"/>
                <a:ea typeface="+mj-ea"/>
              </a:rPr>
              <a:t>Communication Work </a:t>
            </a:r>
            <a:r>
              <a:rPr lang="en-US" altLang="zh-CN" b="1" dirty="0">
                <a:solidFill>
                  <a:srgbClr val="003366"/>
                </a:solidFill>
                <a:latin typeface="+mj-ea"/>
                <a:ea typeface="+mj-ea"/>
              </a:rPr>
              <a:t>Scope </a:t>
            </a:r>
            <a:r>
              <a:rPr lang="en-US" altLang="zh-CN" b="1" dirty="0" smtClean="0">
                <a:solidFill>
                  <a:srgbClr val="003366"/>
                </a:solidFill>
                <a:latin typeface="+mj-ea"/>
                <a:ea typeface="+mj-ea"/>
              </a:rPr>
              <a:t>2022</a:t>
            </a:r>
            <a:r>
              <a:rPr lang="en-US" altLang="zh-CN" b="1" dirty="0">
                <a:latin typeface="微软雅黑" panose="020B0503020204020204" pitchFamily="34" charset="-122"/>
                <a:ea typeface="微软雅黑" panose="020B0503020204020204" pitchFamily="34" charset="-122"/>
              </a:rPr>
              <a:t/>
            </a:r>
            <a:br>
              <a:rPr lang="en-US" altLang="zh-CN" b="1" dirty="0">
                <a:latin typeface="微软雅黑" panose="020B0503020204020204" pitchFamily="34" charset="-122"/>
                <a:ea typeface="微软雅黑" panose="020B0503020204020204" pitchFamily="34" charset="-122"/>
              </a:rPr>
            </a:br>
            <a:endParaRPr lang="zh-CN" altLang="en-US" dirty="0"/>
          </a:p>
        </p:txBody>
      </p:sp>
    </p:spTree>
    <p:extLst>
      <p:ext uri="{BB962C8B-B14F-4D97-AF65-F5344CB8AC3E}">
        <p14:creationId xmlns:p14="http://schemas.microsoft.com/office/powerpoint/2010/main" val="31861808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defTabSz="960120">
              <a:spcBef>
                <a:spcPts val="0"/>
              </a:spcBef>
              <a:spcAft>
                <a:spcPts val="0"/>
              </a:spcAft>
            </a:pPr>
            <a:r>
              <a:rPr lang="en-US" b="1" dirty="0" smtClean="0">
                <a:solidFill>
                  <a:srgbClr val="003366"/>
                </a:solidFill>
                <a:latin typeface="Arial"/>
                <a:ea typeface="+mj-ea"/>
              </a:rPr>
              <a:t>Deliverables</a:t>
            </a:r>
            <a:endParaRPr lang="zh-CN" altLang="de-DE" b="1" dirty="0">
              <a:solidFill>
                <a:srgbClr val="003366"/>
              </a:solidFill>
              <a:latin typeface="Arial"/>
              <a:ea typeface="+mj-ea"/>
            </a:endParaRPr>
          </a:p>
        </p:txBody>
      </p:sp>
      <p:sp>
        <p:nvSpPr>
          <p:cNvPr id="4" name="Foliennummernplatzhalter 3"/>
          <p:cNvSpPr>
            <a:spLocks noGrp="1"/>
          </p:cNvSpPr>
          <p:nvPr>
            <p:ph type="sldNum" sz="quarter" idx="10"/>
          </p:nvPr>
        </p:nvSpPr>
        <p:spPr/>
        <p:txBody>
          <a:bodyPr/>
          <a:lstStyle/>
          <a:p>
            <a:pPr algn="r" defTabSz="960120">
              <a:spcBef>
                <a:spcPts val="0"/>
              </a:spcBef>
              <a:buNone/>
            </a:pPr>
            <a:fld id="{84DBC5E8-4316-40CD-9EBB-F4FD1EB495B2}" type="slidenum">
              <a:rPr lang="de-DE" altLang="zh-CN" sz="1000" b="0" i="0" smtClean="0">
                <a:latin typeface="Arial"/>
                <a:ea typeface="+mn-ea"/>
                <a:cs typeface="+mn-cs"/>
              </a:rPr>
              <a:pPr algn="r" defTabSz="960120">
                <a:spcBef>
                  <a:spcPts val="0"/>
                </a:spcBef>
                <a:buNone/>
              </a:pPr>
              <a:t>8</a:t>
            </a:fld>
            <a:endParaRPr lang="zh-CN" altLang="de-DE" sz="1000" b="0" i="0">
              <a:latin typeface="Arial"/>
              <a:ea typeface="+mn-ea"/>
              <a:cs typeface="+mn-cs"/>
            </a:endParaRPr>
          </a:p>
        </p:txBody>
      </p:sp>
      <p:grpSp>
        <p:nvGrpSpPr>
          <p:cNvPr id="7" name="Group 6"/>
          <p:cNvGrpSpPr/>
          <p:nvPr/>
        </p:nvGrpSpPr>
        <p:grpSpPr>
          <a:xfrm>
            <a:off x="704528" y="1323401"/>
            <a:ext cx="8081353" cy="3181809"/>
            <a:chOff x="1452651" y="1057612"/>
            <a:chExt cx="7420150" cy="2986386"/>
          </a:xfrm>
        </p:grpSpPr>
        <p:sp>
          <p:nvSpPr>
            <p:cNvPr id="8" name="Round Diagonal Corner Rectangle 7"/>
            <p:cNvSpPr/>
            <p:nvPr/>
          </p:nvSpPr>
          <p:spPr>
            <a:xfrm>
              <a:off x="3677862" y="1057612"/>
              <a:ext cx="5194939" cy="2986386"/>
            </a:xfrm>
            <a:prstGeom prst="round2DiagRect">
              <a:avLst/>
            </a:prstGeom>
            <a:solidFill>
              <a:schemeClr val="tx2"/>
            </a:solidFill>
          </p:spPr>
          <p:style>
            <a:lnRef idx="2">
              <a:schemeClr val="lt1">
                <a:hueOff val="0"/>
                <a:satOff val="0"/>
                <a:lumOff val="0"/>
                <a:alphaOff val="0"/>
              </a:schemeClr>
            </a:lnRef>
            <a:fillRef idx="1">
              <a:schemeClr val="accent6">
                <a:alpha val="90000"/>
                <a:tint val="55000"/>
                <a:hueOff val="0"/>
                <a:satOff val="0"/>
                <a:lumOff val="0"/>
                <a:alphaOff val="0"/>
              </a:schemeClr>
            </a:fillRef>
            <a:effectRef idx="0">
              <a:schemeClr val="accent6">
                <a:alpha val="90000"/>
                <a:tint val="55000"/>
                <a:hueOff val="0"/>
                <a:satOff val="0"/>
                <a:lumOff val="0"/>
                <a:alphaOff val="0"/>
              </a:schemeClr>
            </a:effectRef>
            <a:fontRef idx="minor">
              <a:schemeClr val="dk1">
                <a:hueOff val="0"/>
                <a:satOff val="0"/>
                <a:lumOff val="0"/>
                <a:alphaOff val="0"/>
              </a:schemeClr>
            </a:fontRef>
          </p:style>
        </p:sp>
        <p:sp>
          <p:nvSpPr>
            <p:cNvPr id="9" name="Freeform 8"/>
            <p:cNvSpPr/>
            <p:nvPr/>
          </p:nvSpPr>
          <p:spPr>
            <a:xfrm>
              <a:off x="1452651" y="1411839"/>
              <a:ext cx="1656184" cy="1330504"/>
            </a:xfrm>
            <a:custGeom>
              <a:avLst/>
              <a:gdLst>
                <a:gd name="connsiteX0" fmla="*/ 0 w 1514138"/>
                <a:gd name="connsiteY0" fmla="*/ 608195 h 1216390"/>
                <a:gd name="connsiteX1" fmla="*/ 757069 w 1514138"/>
                <a:gd name="connsiteY1" fmla="*/ 0 h 1216390"/>
                <a:gd name="connsiteX2" fmla="*/ 1514138 w 1514138"/>
                <a:gd name="connsiteY2" fmla="*/ 0 h 1216390"/>
                <a:gd name="connsiteX3" fmla="*/ 1514138 w 1514138"/>
                <a:gd name="connsiteY3" fmla="*/ 608195 h 1216390"/>
                <a:gd name="connsiteX4" fmla="*/ 757069 w 1514138"/>
                <a:gd name="connsiteY4" fmla="*/ 1216390 h 1216390"/>
                <a:gd name="connsiteX5" fmla="*/ 0 w 1514138"/>
                <a:gd name="connsiteY5" fmla="*/ 608195 h 121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4138" h="1216390">
                  <a:moveTo>
                    <a:pt x="0" y="608195"/>
                  </a:moveTo>
                  <a:cubicBezTo>
                    <a:pt x="0" y="272298"/>
                    <a:pt x="338951" y="0"/>
                    <a:pt x="757069" y="0"/>
                  </a:cubicBezTo>
                  <a:lnTo>
                    <a:pt x="1514138" y="0"/>
                  </a:lnTo>
                  <a:lnTo>
                    <a:pt x="1514138" y="608195"/>
                  </a:lnTo>
                  <a:cubicBezTo>
                    <a:pt x="1514138" y="944092"/>
                    <a:pt x="1175187" y="1216390"/>
                    <a:pt x="757069" y="1216390"/>
                  </a:cubicBezTo>
                  <a:cubicBezTo>
                    <a:pt x="338951" y="1216390"/>
                    <a:pt x="0" y="944092"/>
                    <a:pt x="0" y="608195"/>
                  </a:cubicBezTo>
                  <a:close/>
                </a:path>
              </a:pathLst>
            </a:custGeom>
            <a:solidFill>
              <a:schemeClr val="tx2"/>
            </a:solidFill>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txBody>
            <a:bodyPr spcFirstLastPara="0" vert="horz" wrap="square" lIns="328420" tIns="231476" rIns="328420" bIns="231476" numCol="1" spcCol="1270" anchor="ctr" anchorCtr="0">
              <a:noAutofit/>
            </a:bodyPr>
            <a:lstStyle/>
            <a:p>
              <a:pPr algn="ctr" defTabSz="1244600">
                <a:lnSpc>
                  <a:spcPct val="90000"/>
                </a:lnSpc>
                <a:spcBef>
                  <a:spcPct val="0"/>
                </a:spcBef>
                <a:spcAft>
                  <a:spcPct val="35000"/>
                </a:spcAft>
              </a:pPr>
              <a:endParaRPr lang="en-US" sz="2400" b="1" dirty="0" smtClean="0">
                <a:ea typeface="ＭＳ Ｐゴシック" pitchFamily="34" charset="-128"/>
              </a:endParaRPr>
            </a:p>
            <a:p>
              <a:pPr algn="ctr" defTabSz="1244600">
                <a:lnSpc>
                  <a:spcPct val="90000"/>
                </a:lnSpc>
                <a:spcBef>
                  <a:spcPct val="0"/>
                </a:spcBef>
                <a:spcAft>
                  <a:spcPct val="35000"/>
                </a:spcAft>
              </a:pPr>
              <a:r>
                <a:rPr lang="en-US" sz="2000" b="1" dirty="0" smtClean="0">
                  <a:ea typeface="ＭＳ Ｐゴシック" pitchFamily="34" charset="-128"/>
                </a:rPr>
                <a:t>Proposal</a:t>
              </a:r>
              <a:endParaRPr lang="en-US" sz="2000" b="1" dirty="0">
                <a:ea typeface="ＭＳ Ｐゴシック" pitchFamily="34" charset="-128"/>
              </a:endParaRPr>
            </a:p>
            <a:p>
              <a:pPr lvl="0" algn="ctr" defTabSz="1244600">
                <a:lnSpc>
                  <a:spcPct val="90000"/>
                </a:lnSpc>
                <a:spcBef>
                  <a:spcPct val="0"/>
                </a:spcBef>
                <a:spcAft>
                  <a:spcPct val="35000"/>
                </a:spcAft>
              </a:pPr>
              <a:endParaRPr lang="en-US" sz="2800" kern="1200" dirty="0"/>
            </a:p>
          </p:txBody>
        </p:sp>
      </p:grpSp>
      <p:sp>
        <p:nvSpPr>
          <p:cNvPr id="12" name="Rectangle 11"/>
          <p:cNvSpPr/>
          <p:nvPr/>
        </p:nvSpPr>
        <p:spPr>
          <a:xfrm>
            <a:off x="2724317" y="1632233"/>
            <a:ext cx="5377178" cy="2228815"/>
          </a:xfrm>
          <a:prstGeom prst="rect">
            <a:avLst/>
          </a:prstGeom>
        </p:spPr>
        <p:txBody>
          <a:bodyPr wrap="square">
            <a:spAutoFit/>
          </a:bodyPr>
          <a:lstStyle/>
          <a:p>
            <a:pPr marL="1047750" lvl="4" indent="-285750" algn="just">
              <a:lnSpc>
                <a:spcPts val="1900"/>
              </a:lnSpc>
              <a:buFont typeface="Wingdings" panose="05000000000000000000" pitchFamily="2" charset="2"/>
              <a:buChar char="Ø"/>
              <a:defRPr/>
            </a:pPr>
            <a:r>
              <a:rPr lang="en-US" sz="1400" dirty="0">
                <a:solidFill>
                  <a:schemeClr val="bg1"/>
                </a:solidFill>
                <a:ea typeface="ＭＳ Ｐゴシック" pitchFamily="34" charset="-128"/>
              </a:rPr>
              <a:t>Insights in Internal Communication for VWFSC</a:t>
            </a:r>
          </a:p>
          <a:p>
            <a:pPr marL="1047750" lvl="4" indent="-285750" algn="just">
              <a:lnSpc>
                <a:spcPts val="1900"/>
              </a:lnSpc>
              <a:buFont typeface="Wingdings" panose="05000000000000000000" pitchFamily="2" charset="2"/>
              <a:buChar char="Ø"/>
              <a:defRPr/>
            </a:pPr>
            <a:r>
              <a:rPr lang="en-US" sz="1400" dirty="0">
                <a:solidFill>
                  <a:schemeClr val="bg1"/>
                </a:solidFill>
                <a:ea typeface="ＭＳ Ｐゴシック" pitchFamily="34" charset="-128"/>
              </a:rPr>
              <a:t>Further and wider development in Internal Communication function</a:t>
            </a:r>
          </a:p>
          <a:p>
            <a:pPr marL="1047750" lvl="4" indent="-285750" algn="just">
              <a:lnSpc>
                <a:spcPts val="1900"/>
              </a:lnSpc>
              <a:buFont typeface="Wingdings" panose="05000000000000000000" pitchFamily="2" charset="2"/>
              <a:buChar char="Ø"/>
              <a:defRPr/>
            </a:pPr>
            <a:r>
              <a:rPr lang="en-US" sz="1400" dirty="0" smtClean="0">
                <a:solidFill>
                  <a:schemeClr val="bg1"/>
                </a:solidFill>
                <a:ea typeface="ＭＳ Ｐゴシック" pitchFamily="34" charset="-128"/>
              </a:rPr>
              <a:t>Previous </a:t>
            </a:r>
            <a:r>
              <a:rPr lang="en-US" sz="1400" dirty="0">
                <a:solidFill>
                  <a:schemeClr val="bg1"/>
                </a:solidFill>
                <a:ea typeface="ＭＳ Ｐゴシック" pitchFamily="34" charset="-128"/>
              </a:rPr>
              <a:t>relevant successful projects </a:t>
            </a:r>
          </a:p>
          <a:p>
            <a:pPr marL="1047750" lvl="4" indent="-285750" algn="just">
              <a:lnSpc>
                <a:spcPts val="1900"/>
              </a:lnSpc>
              <a:buFont typeface="Wingdings" panose="05000000000000000000" pitchFamily="2" charset="2"/>
              <a:buChar char="Ø"/>
              <a:defRPr/>
            </a:pPr>
            <a:r>
              <a:rPr lang="en-US" sz="1400" dirty="0">
                <a:solidFill>
                  <a:schemeClr val="bg1"/>
                </a:solidFill>
                <a:ea typeface="ＭＳ Ｐゴシック" pitchFamily="34" charset="-128"/>
              </a:rPr>
              <a:t>Work plan, e.g. regular meeting, work report, monthly plan content</a:t>
            </a:r>
          </a:p>
          <a:p>
            <a:pPr marL="1047750" lvl="4" indent="-285750" algn="just">
              <a:lnSpc>
                <a:spcPts val="1900"/>
              </a:lnSpc>
              <a:buFont typeface="Wingdings" panose="05000000000000000000" pitchFamily="2" charset="2"/>
              <a:buChar char="Ø"/>
              <a:defRPr/>
            </a:pPr>
            <a:r>
              <a:rPr lang="en-US" sz="1400" dirty="0">
                <a:solidFill>
                  <a:schemeClr val="bg1"/>
                </a:solidFill>
                <a:ea typeface="ＭＳ Ｐゴシック" pitchFamily="34" charset="-128"/>
              </a:rPr>
              <a:t>Introduction of company and service team</a:t>
            </a:r>
          </a:p>
        </p:txBody>
      </p:sp>
    </p:spTree>
    <p:extLst>
      <p:ext uri="{BB962C8B-B14F-4D97-AF65-F5344CB8AC3E}">
        <p14:creationId xmlns:p14="http://schemas.microsoft.com/office/powerpoint/2010/main" val="23214888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solidFill>
                  <a:srgbClr val="003366"/>
                </a:solidFill>
                <a:latin typeface="+mj-lt"/>
              </a:rPr>
              <a:t>Agency Requirement</a:t>
            </a:r>
            <a:endParaRPr lang="zh-CN" altLang="en-US" dirty="0">
              <a:latin typeface="+mj-lt"/>
            </a:endParaRPr>
          </a:p>
        </p:txBody>
      </p:sp>
      <p:sp>
        <p:nvSpPr>
          <p:cNvPr id="4" name="灯片编号占位符 3"/>
          <p:cNvSpPr>
            <a:spLocks noGrp="1"/>
          </p:cNvSpPr>
          <p:nvPr>
            <p:ph type="sldNum" sz="quarter" idx="10"/>
          </p:nvPr>
        </p:nvSpPr>
        <p:spPr/>
        <p:txBody>
          <a:bodyPr/>
          <a:lstStyle/>
          <a:p>
            <a:fld id="{E9CF5D4C-9F6E-4E1F-A3C5-05B84EDEF6B8}" type="slidenum">
              <a:rPr lang="de-DE" smtClean="0"/>
              <a:pPr/>
              <a:t>9</a:t>
            </a:fld>
            <a:endParaRPr lang="de-DE" dirty="0"/>
          </a:p>
        </p:txBody>
      </p:sp>
      <p:sp>
        <p:nvSpPr>
          <p:cNvPr id="9" name="Freeform 8"/>
          <p:cNvSpPr/>
          <p:nvPr/>
        </p:nvSpPr>
        <p:spPr>
          <a:xfrm>
            <a:off x="3984942" y="1484785"/>
            <a:ext cx="2226673" cy="425683"/>
          </a:xfrm>
          <a:custGeom>
            <a:avLst/>
            <a:gdLst>
              <a:gd name="connsiteX0" fmla="*/ 0 w 2226673"/>
              <a:gd name="connsiteY0" fmla="*/ 0 h 416284"/>
              <a:gd name="connsiteX1" fmla="*/ 2226673 w 2226673"/>
              <a:gd name="connsiteY1" fmla="*/ 0 h 416284"/>
              <a:gd name="connsiteX2" fmla="*/ 2226673 w 2226673"/>
              <a:gd name="connsiteY2" fmla="*/ 416284 h 416284"/>
              <a:gd name="connsiteX3" fmla="*/ 0 w 2226673"/>
              <a:gd name="connsiteY3" fmla="*/ 416284 h 416284"/>
              <a:gd name="connsiteX4" fmla="*/ 0 w 2226673"/>
              <a:gd name="connsiteY4" fmla="*/ 0 h 416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673" h="416284">
                <a:moveTo>
                  <a:pt x="0" y="0"/>
                </a:moveTo>
                <a:lnTo>
                  <a:pt x="2226673" y="0"/>
                </a:lnTo>
                <a:lnTo>
                  <a:pt x="2226673" y="416284"/>
                </a:lnTo>
                <a:lnTo>
                  <a:pt x="0" y="4162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6670" rIns="0" bIns="26670" numCol="1" spcCol="1270" anchor="ctr" anchorCtr="0">
            <a:noAutofit/>
          </a:bodyPr>
          <a:lstStyle/>
          <a:p>
            <a:pPr lvl="0" algn="l" defTabSz="933450">
              <a:lnSpc>
                <a:spcPct val="90000"/>
              </a:lnSpc>
              <a:spcBef>
                <a:spcPct val="0"/>
              </a:spcBef>
              <a:spcAft>
                <a:spcPct val="35000"/>
              </a:spcAft>
            </a:pPr>
            <a:endParaRPr lang="en-US" sz="2100" kern="1200" dirty="0"/>
          </a:p>
        </p:txBody>
      </p:sp>
      <p:sp>
        <p:nvSpPr>
          <p:cNvPr id="10" name="Freeform 9"/>
          <p:cNvSpPr/>
          <p:nvPr/>
        </p:nvSpPr>
        <p:spPr>
          <a:xfrm>
            <a:off x="3984942" y="1910468"/>
            <a:ext cx="2226673" cy="271023"/>
          </a:xfrm>
          <a:custGeom>
            <a:avLst/>
            <a:gdLst>
              <a:gd name="connsiteX0" fmla="*/ 0 w 2226673"/>
              <a:gd name="connsiteY0" fmla="*/ 0 h 265039"/>
              <a:gd name="connsiteX1" fmla="*/ 2226673 w 2226673"/>
              <a:gd name="connsiteY1" fmla="*/ 0 h 265039"/>
              <a:gd name="connsiteX2" fmla="*/ 2226673 w 2226673"/>
              <a:gd name="connsiteY2" fmla="*/ 265039 h 265039"/>
              <a:gd name="connsiteX3" fmla="*/ 0 w 2226673"/>
              <a:gd name="connsiteY3" fmla="*/ 265039 h 265039"/>
              <a:gd name="connsiteX4" fmla="*/ 0 w 2226673"/>
              <a:gd name="connsiteY4" fmla="*/ 0 h 265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673" h="265039">
                <a:moveTo>
                  <a:pt x="0" y="0"/>
                </a:moveTo>
                <a:lnTo>
                  <a:pt x="2226673" y="0"/>
                </a:lnTo>
                <a:lnTo>
                  <a:pt x="2226673" y="265039"/>
                </a:lnTo>
                <a:lnTo>
                  <a:pt x="0" y="26503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0320" rIns="0" bIns="20320" numCol="1" spcCol="1270" anchor="ctr" anchorCtr="0">
            <a:noAutofit/>
          </a:bodyPr>
          <a:lstStyle/>
          <a:p>
            <a:pPr lvl="0" algn="l" defTabSz="711200">
              <a:lnSpc>
                <a:spcPct val="90000"/>
              </a:lnSpc>
              <a:spcBef>
                <a:spcPct val="0"/>
              </a:spcBef>
              <a:spcAft>
                <a:spcPct val="35000"/>
              </a:spcAft>
            </a:pPr>
            <a:endParaRPr lang="en-US" sz="1600" kern="1200" dirty="0"/>
          </a:p>
        </p:txBody>
      </p:sp>
      <p:sp>
        <p:nvSpPr>
          <p:cNvPr id="12" name="Freeform 11"/>
          <p:cNvSpPr/>
          <p:nvPr/>
        </p:nvSpPr>
        <p:spPr>
          <a:xfrm>
            <a:off x="3984942" y="2278783"/>
            <a:ext cx="2226673" cy="271023"/>
          </a:xfrm>
          <a:custGeom>
            <a:avLst/>
            <a:gdLst>
              <a:gd name="connsiteX0" fmla="*/ 0 w 2226673"/>
              <a:gd name="connsiteY0" fmla="*/ 0 h 265039"/>
              <a:gd name="connsiteX1" fmla="*/ 2226673 w 2226673"/>
              <a:gd name="connsiteY1" fmla="*/ 0 h 265039"/>
              <a:gd name="connsiteX2" fmla="*/ 2226673 w 2226673"/>
              <a:gd name="connsiteY2" fmla="*/ 265039 h 265039"/>
              <a:gd name="connsiteX3" fmla="*/ 0 w 2226673"/>
              <a:gd name="connsiteY3" fmla="*/ 265039 h 265039"/>
              <a:gd name="connsiteX4" fmla="*/ 0 w 2226673"/>
              <a:gd name="connsiteY4" fmla="*/ 0 h 265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673" h="265039">
                <a:moveTo>
                  <a:pt x="0" y="0"/>
                </a:moveTo>
                <a:lnTo>
                  <a:pt x="2226673" y="0"/>
                </a:lnTo>
                <a:lnTo>
                  <a:pt x="2226673" y="265039"/>
                </a:lnTo>
                <a:lnTo>
                  <a:pt x="0" y="26503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0320" rIns="0" bIns="20320" numCol="1" spcCol="1270" anchor="ctr" anchorCtr="0">
            <a:noAutofit/>
          </a:bodyPr>
          <a:lstStyle/>
          <a:p>
            <a:pPr lvl="0" algn="l" defTabSz="711200">
              <a:lnSpc>
                <a:spcPct val="90000"/>
              </a:lnSpc>
              <a:spcBef>
                <a:spcPct val="0"/>
              </a:spcBef>
              <a:spcAft>
                <a:spcPct val="35000"/>
              </a:spcAft>
            </a:pPr>
            <a:endParaRPr lang="en-US" sz="1600" kern="1200" dirty="0"/>
          </a:p>
        </p:txBody>
      </p:sp>
      <p:sp>
        <p:nvSpPr>
          <p:cNvPr id="15" name="Freeform 14"/>
          <p:cNvSpPr/>
          <p:nvPr/>
        </p:nvSpPr>
        <p:spPr>
          <a:xfrm>
            <a:off x="3984942" y="3618149"/>
            <a:ext cx="2226673" cy="425683"/>
          </a:xfrm>
          <a:custGeom>
            <a:avLst/>
            <a:gdLst>
              <a:gd name="connsiteX0" fmla="*/ 0 w 2226673"/>
              <a:gd name="connsiteY0" fmla="*/ 0 h 416284"/>
              <a:gd name="connsiteX1" fmla="*/ 2226673 w 2226673"/>
              <a:gd name="connsiteY1" fmla="*/ 0 h 416284"/>
              <a:gd name="connsiteX2" fmla="*/ 2226673 w 2226673"/>
              <a:gd name="connsiteY2" fmla="*/ 416284 h 416284"/>
              <a:gd name="connsiteX3" fmla="*/ 0 w 2226673"/>
              <a:gd name="connsiteY3" fmla="*/ 416284 h 416284"/>
              <a:gd name="connsiteX4" fmla="*/ 0 w 2226673"/>
              <a:gd name="connsiteY4" fmla="*/ 0 h 416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673" h="416284">
                <a:moveTo>
                  <a:pt x="0" y="0"/>
                </a:moveTo>
                <a:lnTo>
                  <a:pt x="2226673" y="0"/>
                </a:lnTo>
                <a:lnTo>
                  <a:pt x="2226673" y="416284"/>
                </a:lnTo>
                <a:lnTo>
                  <a:pt x="0" y="4162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6670" rIns="0" bIns="26670" numCol="1" spcCol="1270" anchor="ctr" anchorCtr="0">
            <a:noAutofit/>
          </a:bodyPr>
          <a:lstStyle/>
          <a:p>
            <a:pPr lvl="0" algn="l" defTabSz="933450">
              <a:lnSpc>
                <a:spcPct val="90000"/>
              </a:lnSpc>
              <a:spcBef>
                <a:spcPct val="0"/>
              </a:spcBef>
              <a:spcAft>
                <a:spcPct val="35000"/>
              </a:spcAft>
            </a:pPr>
            <a:endParaRPr lang="en-US" sz="2100" kern="1200" dirty="0"/>
          </a:p>
        </p:txBody>
      </p:sp>
      <p:sp>
        <p:nvSpPr>
          <p:cNvPr id="16" name="Freeform 15"/>
          <p:cNvSpPr/>
          <p:nvPr/>
        </p:nvSpPr>
        <p:spPr>
          <a:xfrm>
            <a:off x="3984942" y="4043833"/>
            <a:ext cx="2226673" cy="265492"/>
          </a:xfrm>
          <a:custGeom>
            <a:avLst/>
            <a:gdLst>
              <a:gd name="connsiteX0" fmla="*/ 0 w 2226673"/>
              <a:gd name="connsiteY0" fmla="*/ 0 h 259630"/>
              <a:gd name="connsiteX1" fmla="*/ 2226673 w 2226673"/>
              <a:gd name="connsiteY1" fmla="*/ 0 h 259630"/>
              <a:gd name="connsiteX2" fmla="*/ 2226673 w 2226673"/>
              <a:gd name="connsiteY2" fmla="*/ 259630 h 259630"/>
              <a:gd name="connsiteX3" fmla="*/ 0 w 2226673"/>
              <a:gd name="connsiteY3" fmla="*/ 259630 h 259630"/>
              <a:gd name="connsiteX4" fmla="*/ 0 w 2226673"/>
              <a:gd name="connsiteY4" fmla="*/ 0 h 259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673" h="259630">
                <a:moveTo>
                  <a:pt x="0" y="0"/>
                </a:moveTo>
                <a:lnTo>
                  <a:pt x="2226673" y="0"/>
                </a:lnTo>
                <a:lnTo>
                  <a:pt x="2226673" y="259630"/>
                </a:lnTo>
                <a:lnTo>
                  <a:pt x="0" y="2596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0320" rIns="0" bIns="20320" numCol="1" spcCol="1270" anchor="ctr" anchorCtr="0">
            <a:noAutofit/>
          </a:bodyPr>
          <a:lstStyle/>
          <a:p>
            <a:pPr lvl="0" algn="l" defTabSz="711200">
              <a:lnSpc>
                <a:spcPct val="90000"/>
              </a:lnSpc>
              <a:spcBef>
                <a:spcPct val="0"/>
              </a:spcBef>
              <a:spcAft>
                <a:spcPct val="35000"/>
              </a:spcAft>
            </a:pPr>
            <a:endParaRPr lang="en-US" sz="1600" kern="1200" dirty="0"/>
          </a:p>
        </p:txBody>
      </p:sp>
      <p:sp>
        <p:nvSpPr>
          <p:cNvPr id="18" name="Freeform 17"/>
          <p:cNvSpPr/>
          <p:nvPr/>
        </p:nvSpPr>
        <p:spPr>
          <a:xfrm>
            <a:off x="3984942" y="4404631"/>
            <a:ext cx="2226673" cy="265492"/>
          </a:xfrm>
          <a:custGeom>
            <a:avLst/>
            <a:gdLst>
              <a:gd name="connsiteX0" fmla="*/ 0 w 2226673"/>
              <a:gd name="connsiteY0" fmla="*/ 0 h 259630"/>
              <a:gd name="connsiteX1" fmla="*/ 2226673 w 2226673"/>
              <a:gd name="connsiteY1" fmla="*/ 0 h 259630"/>
              <a:gd name="connsiteX2" fmla="*/ 2226673 w 2226673"/>
              <a:gd name="connsiteY2" fmla="*/ 259630 h 259630"/>
              <a:gd name="connsiteX3" fmla="*/ 0 w 2226673"/>
              <a:gd name="connsiteY3" fmla="*/ 259630 h 259630"/>
              <a:gd name="connsiteX4" fmla="*/ 0 w 2226673"/>
              <a:gd name="connsiteY4" fmla="*/ 0 h 259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673" h="259630">
                <a:moveTo>
                  <a:pt x="0" y="0"/>
                </a:moveTo>
                <a:lnTo>
                  <a:pt x="2226673" y="0"/>
                </a:lnTo>
                <a:lnTo>
                  <a:pt x="2226673" y="259630"/>
                </a:lnTo>
                <a:lnTo>
                  <a:pt x="0" y="2596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20320" rIns="0" bIns="20320" numCol="1" spcCol="1270" anchor="ctr" anchorCtr="0">
            <a:noAutofit/>
          </a:bodyPr>
          <a:lstStyle/>
          <a:p>
            <a:pPr lvl="0" algn="l" defTabSz="711200">
              <a:lnSpc>
                <a:spcPct val="90000"/>
              </a:lnSpc>
              <a:spcBef>
                <a:spcPct val="0"/>
              </a:spcBef>
              <a:spcAft>
                <a:spcPct val="35000"/>
              </a:spcAft>
            </a:pPr>
            <a:endParaRPr lang="en-US" sz="1600" kern="1200" dirty="0"/>
          </a:p>
        </p:txBody>
      </p:sp>
      <p:sp>
        <p:nvSpPr>
          <p:cNvPr id="17" name="Rounded Rectangular Callout 16"/>
          <p:cNvSpPr/>
          <p:nvPr/>
        </p:nvSpPr>
        <p:spPr>
          <a:xfrm>
            <a:off x="1122661" y="1618188"/>
            <a:ext cx="7643216" cy="3833066"/>
          </a:xfrm>
          <a:prstGeom prst="wedgeRoundRectCallout">
            <a:avLst/>
          </a:prstGeom>
          <a:solidFill>
            <a:srgbClr val="E6EFF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8705" tIns="285869" rIns="248705" bIns="285866" numCol="1" spcCol="1270" anchor="ctr" anchorCtr="0">
            <a:noAutofit/>
          </a:bodyPr>
          <a:lstStyle/>
          <a:p>
            <a:pPr marL="342900" indent="-342900" algn="just">
              <a:lnSpc>
                <a:spcPct val="150000"/>
              </a:lnSpc>
              <a:buFont typeface="Wingdings" panose="05000000000000000000" pitchFamily="2" charset="2"/>
              <a:buChar char="Ø"/>
              <a:defRPr/>
            </a:pPr>
            <a:r>
              <a:rPr lang="en-US" altLang="en-US" sz="1400" kern="0" dirty="0">
                <a:solidFill>
                  <a:schemeClr val="tx1"/>
                </a:solidFill>
              </a:rPr>
              <a:t>Professional Internal Communication agency with expertise and r</a:t>
            </a:r>
            <a:r>
              <a:rPr lang="en-US" sz="1400" kern="0" dirty="0">
                <a:solidFill>
                  <a:schemeClr val="tx1"/>
                </a:solidFill>
              </a:rPr>
              <a:t>ich experience </a:t>
            </a:r>
            <a:r>
              <a:rPr lang="en-US" altLang="en-US" sz="1400" kern="0" dirty="0">
                <a:solidFill>
                  <a:schemeClr val="tx1"/>
                </a:solidFill>
              </a:rPr>
              <a:t>in auto and </a:t>
            </a:r>
            <a:r>
              <a:rPr lang="en-US" sz="1400" kern="0" dirty="0">
                <a:solidFill>
                  <a:schemeClr val="tx1"/>
                </a:solidFill>
              </a:rPr>
              <a:t>auto finance </a:t>
            </a:r>
            <a:r>
              <a:rPr lang="en-US" altLang="en-US" sz="1400" kern="0" dirty="0">
                <a:solidFill>
                  <a:schemeClr val="tx1"/>
                </a:solidFill>
              </a:rPr>
              <a:t>industry, </a:t>
            </a:r>
            <a:r>
              <a:rPr lang="en-US" altLang="en-US" sz="1400" kern="0" dirty="0" smtClean="0">
                <a:solidFill>
                  <a:schemeClr val="tx1"/>
                </a:solidFill>
              </a:rPr>
              <a:t>company culture </a:t>
            </a:r>
            <a:r>
              <a:rPr lang="en-US" altLang="en-US" sz="1400" kern="0" dirty="0">
                <a:solidFill>
                  <a:schemeClr val="tx1"/>
                </a:solidFill>
              </a:rPr>
              <a:t>industry, know of other related industries as </a:t>
            </a:r>
            <a:r>
              <a:rPr lang="en-US" altLang="en-US" sz="1400" kern="0" dirty="0" smtClean="0">
                <a:solidFill>
                  <a:schemeClr val="tx1"/>
                </a:solidFill>
              </a:rPr>
              <a:t>well.</a:t>
            </a:r>
            <a:endParaRPr lang="en-US" altLang="en-US" sz="1400" kern="0" dirty="0">
              <a:solidFill>
                <a:schemeClr val="tx1"/>
              </a:solidFill>
            </a:endParaRPr>
          </a:p>
          <a:p>
            <a:pPr marL="342900" indent="-342900" algn="just">
              <a:lnSpc>
                <a:spcPct val="150000"/>
              </a:lnSpc>
              <a:buFont typeface="Wingdings" panose="05000000000000000000" pitchFamily="2" charset="2"/>
              <a:buChar char="Ø"/>
              <a:defRPr/>
            </a:pPr>
            <a:r>
              <a:rPr lang="en-US" altLang="en-US" sz="1400" kern="0" dirty="0">
                <a:solidFill>
                  <a:schemeClr val="tx1"/>
                </a:solidFill>
              </a:rPr>
              <a:t>Creative ideas on </a:t>
            </a:r>
            <a:r>
              <a:rPr lang="en-US" altLang="en-US" sz="1400" kern="0" dirty="0" smtClean="0">
                <a:solidFill>
                  <a:schemeClr val="tx1"/>
                </a:solidFill>
              </a:rPr>
              <a:t>internal </a:t>
            </a:r>
            <a:r>
              <a:rPr lang="en-US" altLang="en-US" sz="1400" kern="0" dirty="0">
                <a:solidFill>
                  <a:schemeClr val="tx1"/>
                </a:solidFill>
              </a:rPr>
              <a:t>communication </a:t>
            </a:r>
            <a:r>
              <a:rPr lang="en-US" altLang="en-US" sz="1400" kern="0" dirty="0" smtClean="0">
                <a:solidFill>
                  <a:schemeClr val="tx1"/>
                </a:solidFill>
              </a:rPr>
              <a:t>projects.</a:t>
            </a:r>
            <a:endParaRPr lang="en-US" altLang="en-US" sz="1400" kern="0" dirty="0">
              <a:solidFill>
                <a:schemeClr val="tx1"/>
              </a:solidFill>
            </a:endParaRPr>
          </a:p>
          <a:p>
            <a:pPr marL="342900" indent="-342900" algn="just">
              <a:lnSpc>
                <a:spcPct val="150000"/>
              </a:lnSpc>
              <a:buFont typeface="Wingdings" panose="05000000000000000000" pitchFamily="2" charset="2"/>
              <a:buChar char="Ø"/>
              <a:defRPr/>
            </a:pPr>
            <a:r>
              <a:rPr lang="en-US" altLang="en-US" sz="1400" kern="0" dirty="0">
                <a:solidFill>
                  <a:schemeClr val="tx1"/>
                </a:solidFill>
              </a:rPr>
              <a:t>In-depth understanding of employee’s </a:t>
            </a:r>
            <a:r>
              <a:rPr lang="en-US" altLang="en-US" sz="1400" kern="0" dirty="0" smtClean="0">
                <a:solidFill>
                  <a:schemeClr val="tx1"/>
                </a:solidFill>
              </a:rPr>
              <a:t>preferences. </a:t>
            </a:r>
          </a:p>
          <a:p>
            <a:pPr marL="342900" indent="-342900" algn="just">
              <a:lnSpc>
                <a:spcPct val="150000"/>
              </a:lnSpc>
              <a:buFont typeface="Wingdings" panose="05000000000000000000" pitchFamily="2" charset="2"/>
              <a:buChar char="Ø"/>
              <a:defRPr/>
            </a:pPr>
            <a:r>
              <a:rPr lang="en-US" altLang="en-US" sz="1400" kern="0" dirty="0" smtClean="0">
                <a:solidFill>
                  <a:schemeClr val="tx1"/>
                </a:solidFill>
              </a:rPr>
              <a:t>Stable, efficient and experienced project team with sufficient manpower and capacity.</a:t>
            </a:r>
          </a:p>
          <a:p>
            <a:pPr marL="342900" indent="-342900" algn="just">
              <a:lnSpc>
                <a:spcPct val="150000"/>
              </a:lnSpc>
              <a:buFont typeface="Wingdings" panose="05000000000000000000" pitchFamily="2" charset="2"/>
              <a:buChar char="Ø"/>
              <a:defRPr/>
            </a:pPr>
            <a:r>
              <a:rPr lang="en-US" sz="1400" kern="0" dirty="0" smtClean="0">
                <a:solidFill>
                  <a:schemeClr val="tx1"/>
                </a:solidFill>
              </a:rPr>
              <a:t>Professional </a:t>
            </a:r>
            <a:r>
              <a:rPr lang="en-US" sz="1400" kern="0" dirty="0">
                <a:solidFill>
                  <a:schemeClr val="tx1"/>
                </a:solidFill>
              </a:rPr>
              <a:t>English communication skills, both verbal and </a:t>
            </a:r>
            <a:r>
              <a:rPr lang="en-US" sz="1400" kern="0" dirty="0" smtClean="0">
                <a:solidFill>
                  <a:schemeClr val="tx1"/>
                </a:solidFill>
              </a:rPr>
              <a:t>written.</a:t>
            </a:r>
            <a:endParaRPr lang="en-US" sz="1400" kern="0" dirty="0">
              <a:solidFill>
                <a:schemeClr val="tx1"/>
              </a:solidFill>
            </a:endParaRPr>
          </a:p>
          <a:p>
            <a:pPr lvl="0" algn="ctr" defTabSz="1600200">
              <a:lnSpc>
                <a:spcPct val="90000"/>
              </a:lnSpc>
              <a:spcBef>
                <a:spcPct val="0"/>
              </a:spcBef>
              <a:spcAft>
                <a:spcPct val="35000"/>
              </a:spcAft>
            </a:pPr>
            <a:endParaRPr lang="en-US" sz="1600" kern="1200" dirty="0"/>
          </a:p>
        </p:txBody>
      </p:sp>
    </p:spTree>
    <p:extLst>
      <p:ext uri="{BB962C8B-B14F-4D97-AF65-F5344CB8AC3E}">
        <p14:creationId xmlns:p14="http://schemas.microsoft.com/office/powerpoint/2010/main" val="4174121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Q.qK5Q3BRUaw3eDkn8c43A"/>
</p:tagLst>
</file>

<file path=ppt/theme/theme1.xml><?xml version="1.0" encoding="utf-8"?>
<a:theme xmlns:a="http://schemas.openxmlformats.org/drawingml/2006/main" name="VWAG_Presentation_q_zh">
  <a:themeElements>
    <a:clrScheme name="VWAG_CD_-Farben">
      <a:dk1>
        <a:srgbClr val="000000"/>
      </a:dk1>
      <a:lt1>
        <a:srgbClr val="FFFFFF"/>
      </a:lt1>
      <a:dk2>
        <a:srgbClr val="003366"/>
      </a:dk2>
      <a:lt2>
        <a:srgbClr val="D4D6D9"/>
      </a:lt2>
      <a:accent1>
        <a:srgbClr val="4C5356"/>
      </a:accent1>
      <a:accent2>
        <a:srgbClr val="A8ADB3"/>
      </a:accent2>
      <a:accent3>
        <a:srgbClr val="006384"/>
      </a:accent3>
      <a:accent4>
        <a:srgbClr val="5F1939"/>
      </a:accent4>
      <a:accent5>
        <a:srgbClr val="D4D6D9"/>
      </a:accent5>
      <a:accent6>
        <a:srgbClr val="80B0C8"/>
      </a:accent6>
      <a:hlink>
        <a:srgbClr val="004666"/>
      </a:hlink>
      <a:folHlink>
        <a:srgbClr val="A21E4D"/>
      </a:folHlink>
    </a:clrScheme>
    <a:fontScheme name="VWAG_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cap="flat" cmpd="sng" algn="ctr">
          <a:noFill/>
          <a:prstDash val="solid"/>
          <a:round/>
          <a:headEnd type="none" w="med" len="med"/>
          <a:tailEnd type="none" w="med" len="med"/>
        </a:ln>
        <a:effectLst/>
        <a:extLst/>
      </a:spPr>
      <a:bodyPr vert="horz" wrap="square" lIns="0" tIns="0" rIns="0" bIns="0" numCol="1" rtlCol="0" anchor="t" anchorCtr="0" compatLnSpc="1">
        <a:prstTxWarp prst="textNoShape">
          <a:avLst/>
        </a:prstTxWarp>
      </a:bodyPr>
      <a:lstStyle>
        <a:defPPr marL="0" marR="0" indent="0" algn="l" defTabSz="674688" rtl="0" eaLnBrk="1" fontAlgn="base" latinLnBrk="0" hangingPunct="1">
          <a:lnSpc>
            <a:spcPct val="100000"/>
          </a:lnSpc>
          <a:spcBef>
            <a:spcPct val="50000"/>
          </a:spcBef>
          <a:spcAft>
            <a:spcPct val="0"/>
          </a:spcAft>
          <a:buClrTx/>
          <a:buSzTx/>
          <a:buFontTx/>
          <a:buNone/>
          <a:tabLst/>
          <a:defRPr kumimoji="0" sz="13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674688" rtl="0" eaLnBrk="1" fontAlgn="base" latinLnBrk="0" hangingPunct="1">
          <a:lnSpc>
            <a:spcPct val="100000"/>
          </a:lnSpc>
          <a:spcBef>
            <a:spcPct val="50000"/>
          </a:spcBef>
          <a:spcAft>
            <a:spcPct val="0"/>
          </a:spcAft>
          <a:buClrTx/>
          <a:buSzTx/>
          <a:buFontTx/>
          <a:buNone/>
          <a:tabLst/>
          <a:defRPr kumimoji="0" lang="de-DE" sz="1300" b="0" i="0" u="none" strike="noStrike" cap="none" normalizeH="0" baseline="0" smtClean="0">
            <a:ln>
              <a:noFill/>
            </a:ln>
            <a:solidFill>
              <a:schemeClr val="tx1"/>
            </a:solidFill>
            <a:effectLst/>
            <a:latin typeface="Arial" charset="0"/>
          </a:defRPr>
        </a:defPPr>
      </a:lstStyle>
    </a:lnDef>
    <a:txDef>
      <a:spPr>
        <a:noFill/>
      </a:spPr>
      <a:bodyPr wrap="square" lIns="0" tIns="0" rIns="0" bIns="0" rtlCol="0">
        <a:noAutofit/>
      </a:bodyPr>
      <a:lstStyle>
        <a:defPPr>
          <a:defRPr sz="1800" dirty="0"/>
        </a:defPPr>
      </a:lstStyle>
    </a:txDef>
  </a:objectDefaults>
  <a:extraClrSchemeLst>
    <a:extraClrScheme>
      <a:clrScheme name="VWAG_Presentation_q_de 1">
        <a:dk1>
          <a:srgbClr val="000000"/>
        </a:dk1>
        <a:lt1>
          <a:srgbClr val="FFFFFF"/>
        </a:lt1>
        <a:dk2>
          <a:srgbClr val="003366"/>
        </a:dk2>
        <a:lt2>
          <a:srgbClr val="D4D6D9"/>
        </a:lt2>
        <a:accent1>
          <a:srgbClr val="A8ADB3"/>
        </a:accent1>
        <a:accent2>
          <a:srgbClr val="006384"/>
        </a:accent2>
        <a:accent3>
          <a:srgbClr val="FFFFFF"/>
        </a:accent3>
        <a:accent4>
          <a:srgbClr val="000000"/>
        </a:accent4>
        <a:accent5>
          <a:srgbClr val="D1D3D6"/>
        </a:accent5>
        <a:accent6>
          <a:srgbClr val="005977"/>
        </a:accent6>
        <a:hlink>
          <a:srgbClr val="5F1939"/>
        </a:hlink>
        <a:folHlink>
          <a:srgbClr val="80B0C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VWAG_Presentation_q_zh</Template>
  <TotalTime>0</TotalTime>
  <Words>1015</Words>
  <Application>Microsoft Office PowerPoint</Application>
  <PresentationFormat>A4 Paper (210x297 mm)</PresentationFormat>
  <Paragraphs>125</Paragraphs>
  <Slides>14</Slides>
  <Notes>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6" baseType="lpstr">
      <vt:lpstr>ＭＳ Ｐゴシック</vt:lpstr>
      <vt:lpstr>VWAG TheSans</vt:lpstr>
      <vt:lpstr>黑体</vt:lpstr>
      <vt:lpstr>宋体</vt:lpstr>
      <vt:lpstr>微软雅黑</vt:lpstr>
      <vt:lpstr>Arial</vt:lpstr>
      <vt:lpstr>Calibri</vt:lpstr>
      <vt:lpstr>Courier New</vt:lpstr>
      <vt:lpstr>Times New Roman</vt:lpstr>
      <vt:lpstr>Wingdings</vt:lpstr>
      <vt:lpstr>VWAG_Presentation_q_zh</vt:lpstr>
      <vt:lpstr>think-cell Folie</vt:lpstr>
      <vt:lpstr>Briefing Book for VWFSC Internal Communication Retainer 2022</vt:lpstr>
      <vt:lpstr>Background | Company Introduction</vt:lpstr>
      <vt:lpstr>Internal Communication Target</vt:lpstr>
      <vt:lpstr>Internal Communication Work Scope 2022   </vt:lpstr>
      <vt:lpstr>Internal Communication Work Scope 2021  </vt:lpstr>
      <vt:lpstr>Internal Communication Work Scope 2022  </vt:lpstr>
      <vt:lpstr>Internal Communication Work Scope 2022 </vt:lpstr>
      <vt:lpstr>Deliverables</vt:lpstr>
      <vt:lpstr>Agency Requirement</vt:lpstr>
      <vt:lpstr>PowerPoint Presentation</vt:lpstr>
      <vt:lpstr>1. FS Values  </vt:lpstr>
      <vt:lpstr>PowerPoint Presentation</vt:lpstr>
      <vt:lpstr>3. Previous Employee Event in Company (Town hall meeting)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2016-02-19T02:05:27Z</dcterms:created>
  <dcterms:modified xsi:type="dcterms:W3CDTF">2021-11-29T02:28:45Z</dcterms:modified>
</cp:coreProperties>
</file>