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2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DD313B-E7D4-FF62-6AEA-E3C5BE318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11DED90-10D1-7CB9-4BFB-A3FA8743D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E9410F-9B41-7087-78E8-45E3DF0F3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DC03E4-4DC0-F503-B153-1C7AF20BE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CC6A85-A011-F5C0-16A9-AD017894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005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5B7AC2-3905-2E4C-7F64-942495F44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FA185D-222D-64E1-C5E4-2677B297E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F3D8BB-7234-7112-101C-D197E4D29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1D378D-7E2E-E609-C183-3C38AE2F2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90EADE-063F-39C3-0769-ED6BE1508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38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40C39EE-2D07-12B8-888D-C430859BA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C308270-93A7-B94D-B200-846FB2427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B2831E-89C8-72E6-F2EB-1D2C789B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D462FD-6FCA-4E4B-0C9B-99CB61BA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E21089-7407-85C0-EF32-CD7BFCCB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209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B0D897-5C5F-3D65-4AFD-14AFEC36A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9DC5BF-BCF0-30FF-7398-133A90E7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E60A5E-7616-8B1E-548E-DD6F4F2A0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4E68AA-1A8F-1835-DC5F-EBA069C3B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5A7A76-841E-9A11-0B9B-6A0D8A8CF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6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26E16A-22F6-3F81-9808-5A2B36E31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3C7BCA-86F3-4AE6-7935-BD162B112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29113B-BD70-3660-FD4B-0ED654BD8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96C340-1574-960F-1038-9BF355D4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7B8014-73DE-21BB-F3D2-31E4C2088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45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8529FC-FB62-D919-4179-ACFED1D96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6BEE5D-C32D-EF76-3CA9-C431BE29B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073585-1FE6-7214-5A2C-60ACEBBB2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C31D209-F080-3FED-60D7-A95655A0A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078859B-C78A-3470-81EF-04BA7A851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37753C-F9EB-45D5-8691-A60CB47AD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CCFB8-CE0E-2E5E-43C7-0ED72D7E0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F792FF-B5FA-8779-723C-DB4AC73C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20462B-573D-7193-8436-4E822662F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DCE4FE5-86AF-29FC-04B2-C95AAEF02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1848AD8-02E7-71A3-5073-7B7A58EA7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C4383D0-48BE-CF48-4C50-7720E7C4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8B49050-0F2A-D1F0-0523-12867942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7CB6FAC-BF2B-9876-337C-7EC729B1D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64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CB14B1-9B92-5035-794E-84A01D41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F2A3A21-3D4E-BF28-46B7-0C8EF6AD8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D1CAAF2-3D59-7FDD-173A-E98A2CD84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C49A164-D7FD-2F1A-6C28-46168A56F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13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EEC9D24-5276-36B4-2934-425B524D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79DB1CE-C003-2B6A-142C-3E4B5674B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A954B50-16C5-F7C2-45BE-A36F11F6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93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6E5D4B-BA5B-992D-4859-B8B641D71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47D624-B871-E71F-8F3E-4C4380916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1555636-45DE-CA0F-33C1-C3D9EACAE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39C418-773C-A274-C757-C2A1FC2F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D9A78A-A0CF-D2CB-0497-600398CC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59F66E-E6FD-EE4E-5CAC-797AE0105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1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4079C3-4583-5A78-DF14-891F96CBB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CCD6AAB-8BF1-23BC-8FBC-ADB410FA4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5531190-2BAC-061D-D486-FCF887607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A98B6B-8A9A-EE8F-D910-B5963C87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60DF77E-E8A5-6452-EB83-E5BFE946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1BBDBD-05C4-6CEC-6555-1B36FECC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09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4F0DC2F-BC3F-1617-BE44-C0E3B3459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E969BB-BF02-B401-2F44-0DAFCA7B1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742DB1-35B1-5D11-BC09-079C8CFA4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3B5BD-1308-4922-A847-EF59F8D14178}" type="datetimeFigureOut">
              <a:rPr lang="zh-CN" altLang="en-US" smtClean="0"/>
              <a:t>2022/10/27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69E2C3-0DC2-6D53-46BC-128F6BE79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E94310-4099-973C-416C-0620F06FB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A6C7-6A57-403C-A8C3-BE6C93330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24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13" Type="http://schemas.openxmlformats.org/officeDocument/2006/relationships/image" Target="../media/image17.jpg"/><Relationship Id="rId18" Type="http://schemas.openxmlformats.org/officeDocument/2006/relationships/image" Target="../media/image22.jpg"/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12" Type="http://schemas.openxmlformats.org/officeDocument/2006/relationships/image" Target="../media/image16.jpg"/><Relationship Id="rId17" Type="http://schemas.openxmlformats.org/officeDocument/2006/relationships/image" Target="../media/image21.jpg"/><Relationship Id="rId2" Type="http://schemas.openxmlformats.org/officeDocument/2006/relationships/image" Target="../media/image6.jpg"/><Relationship Id="rId16" Type="http://schemas.openxmlformats.org/officeDocument/2006/relationships/image" Target="../media/image20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11" Type="http://schemas.openxmlformats.org/officeDocument/2006/relationships/image" Target="../media/image15.jpg"/><Relationship Id="rId5" Type="http://schemas.openxmlformats.org/officeDocument/2006/relationships/image" Target="../media/image9.jpg"/><Relationship Id="rId15" Type="http://schemas.openxmlformats.org/officeDocument/2006/relationships/image" Target="../media/image19.jpg"/><Relationship Id="rId10" Type="http://schemas.openxmlformats.org/officeDocument/2006/relationships/image" Target="../media/image14.jpg"/><Relationship Id="rId19" Type="http://schemas.openxmlformats.org/officeDocument/2006/relationships/image" Target="../media/image23.jpg"/><Relationship Id="rId4" Type="http://schemas.openxmlformats.org/officeDocument/2006/relationships/image" Target="../media/image8.jpg"/><Relationship Id="rId9" Type="http://schemas.openxmlformats.org/officeDocument/2006/relationships/image" Target="../media/image13.jpg"/><Relationship Id="rId14" Type="http://schemas.openxmlformats.org/officeDocument/2006/relationships/image" Target="../media/image1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278D10-7698-B012-399B-5875A9E7F7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EP2022-051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7028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19</a:t>
            </a:r>
            <a:r>
              <a:rPr lang="zh-CN" altLang="en-US" dirty="0"/>
              <a:t>号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631829" y="4977697"/>
            <a:ext cx="4312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早餐</a:t>
            </a:r>
            <a:r>
              <a:rPr lang="en-US" altLang="zh-CN" dirty="0"/>
              <a:t>20.5</a:t>
            </a:r>
            <a:r>
              <a:rPr lang="zh-CN" altLang="en-US" dirty="0"/>
              <a:t>元 吴俊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4B73D1E-A3A1-3171-E687-8E2DF7FF9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57" y="1451001"/>
            <a:ext cx="2248930" cy="301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71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16</a:t>
            </a:r>
            <a:r>
              <a:rPr lang="zh-CN" altLang="en-US" dirty="0"/>
              <a:t>号场地勘察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804108" y="5065101"/>
            <a:ext cx="1050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地铁</a:t>
            </a:r>
            <a:r>
              <a:rPr lang="en-US" altLang="zh-CN" dirty="0"/>
              <a:t>6</a:t>
            </a:r>
            <a:r>
              <a:rPr lang="zh-CN" altLang="en-US" dirty="0"/>
              <a:t>元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72CACA6-BD17-C209-2BE4-CFE9216C63D6}"/>
              </a:ext>
            </a:extLst>
          </p:cNvPr>
          <p:cNvSpPr txBox="1"/>
          <p:nvPr/>
        </p:nvSpPr>
        <p:spPr>
          <a:xfrm>
            <a:off x="8337772" y="5065101"/>
            <a:ext cx="1411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餐费</a:t>
            </a:r>
            <a:r>
              <a:rPr lang="en-US" altLang="zh-CN" dirty="0"/>
              <a:t>46.72</a:t>
            </a:r>
            <a:r>
              <a:rPr lang="zh-CN" altLang="en-US" dirty="0"/>
              <a:t>元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848E330-53DC-A031-ED91-C48DE6D6E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856" y="1079971"/>
            <a:ext cx="3823510" cy="356491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E2F6FB0-0464-9546-74B4-9BA75BAEDD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46" y="1845414"/>
            <a:ext cx="1927682" cy="2451509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B3A03AF-9857-5F74-9167-3E0D41B713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205" y="1792899"/>
            <a:ext cx="2375731" cy="276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1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9</a:t>
            </a:r>
            <a:r>
              <a:rPr lang="zh-CN" altLang="en-US" dirty="0"/>
              <a:t>号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804108" y="5065101"/>
            <a:ext cx="166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物资运送</a:t>
            </a:r>
            <a:r>
              <a:rPr lang="en-US" altLang="zh-CN" dirty="0"/>
              <a:t>16</a:t>
            </a:r>
            <a:r>
              <a:rPr lang="zh-CN" altLang="en-US" dirty="0"/>
              <a:t>元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3B01448-C685-DEF7-C2FD-28D31167A0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989" y="1792899"/>
            <a:ext cx="2226111" cy="252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42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12</a:t>
            </a:r>
            <a:r>
              <a:rPr lang="zh-CN" altLang="en-US" dirty="0"/>
              <a:t>号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764352" y="4686149"/>
            <a:ext cx="329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快递费</a:t>
            </a:r>
            <a:r>
              <a:rPr lang="en-US" altLang="zh-CN" dirty="0"/>
              <a:t>37</a:t>
            </a:r>
            <a:r>
              <a:rPr lang="zh-CN" altLang="en-US" dirty="0"/>
              <a:t>元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B85BF0D-2584-4D69-A543-C2EC89653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476" y="1220594"/>
            <a:ext cx="3132161" cy="304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84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13-21</a:t>
            </a:r>
            <a:r>
              <a:rPr lang="zh-CN" altLang="en-US" dirty="0"/>
              <a:t>号车费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325757" y="6103491"/>
            <a:ext cx="329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地铁费</a:t>
            </a:r>
            <a:r>
              <a:rPr lang="en-US" altLang="zh-CN" dirty="0"/>
              <a:t>57</a:t>
            </a:r>
            <a:r>
              <a:rPr lang="zh-CN" altLang="en-US" dirty="0"/>
              <a:t>元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7FCE945-DE10-A78F-C97D-7FEE7B6083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011" y="1446273"/>
            <a:ext cx="2863097" cy="75381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EA0838E-1A04-1592-FB4A-714B8FFF45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57" y="2163780"/>
            <a:ext cx="3091206" cy="87733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2C1D86A-32E1-5036-095F-51A5F94D93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779" y="2994438"/>
            <a:ext cx="2863097" cy="76418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DB1EF47-845F-33D1-C01E-97248863E3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84" y="3793956"/>
            <a:ext cx="2977150" cy="744288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8B2FACD-D1D0-D715-C9DA-E1DD79CA6A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04" y="4407580"/>
            <a:ext cx="3002510" cy="68898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3B876C1B-E704-8B8D-3F87-4D5EE21E78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445" y="5159929"/>
            <a:ext cx="2763431" cy="624109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099E98AA-A9F3-645D-B3F4-877C654B216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466" y="1469759"/>
            <a:ext cx="3205817" cy="754993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51D0451-61C5-DDAA-3A46-9F4387BC0B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692" y="2308698"/>
            <a:ext cx="3226096" cy="685740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21CE69CC-10BD-98D8-3B83-74AB3E5CBF4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106" y="3149606"/>
            <a:ext cx="3235682" cy="652607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0D0818B6-6F21-824C-EFB2-77099EB1CA7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589" y="3944727"/>
            <a:ext cx="3385599" cy="736000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D0B6A321-385E-008A-CB8A-F2B38AFA15A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102" y="4680105"/>
            <a:ext cx="3252635" cy="1720597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id="{9EECFDEA-C15C-104C-A064-ADA89F41F74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641" y="1484184"/>
            <a:ext cx="3252635" cy="679596"/>
          </a:xfrm>
          <a:prstGeom prst="rect">
            <a:avLst/>
          </a:prstGeom>
        </p:spPr>
      </p:pic>
      <p:pic>
        <p:nvPicPr>
          <p:cNvPr id="30" name="图片 29">
            <a:extLst>
              <a:ext uri="{FF2B5EF4-FFF2-40B4-BE49-F238E27FC236}">
                <a16:creationId xmlns:a16="http://schemas.microsoft.com/office/drawing/2014/main" id="{7AEF9FA5-CDD3-4655-938E-3C57517E02E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900" y="2308698"/>
            <a:ext cx="2882195" cy="685740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652E386A-199A-D317-6FBA-B111155609A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025" y="2994438"/>
            <a:ext cx="3139944" cy="747064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F323E52D-3D56-2B30-24F2-F0A4172B53D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782" y="3657404"/>
            <a:ext cx="2933013" cy="655323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519F4FD8-8BA1-1F02-4EF0-432B5DF9F8A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782" y="4427242"/>
            <a:ext cx="3157862" cy="755141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20300CA0-E6A6-5F9D-4807-C49582A6E74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331" y="5096562"/>
            <a:ext cx="2995727" cy="629537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id="{6C433D36-E418-9212-87CA-EB0A1D773AF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443" y="5658620"/>
            <a:ext cx="2928408" cy="6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3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13</a:t>
            </a:r>
            <a:r>
              <a:rPr lang="zh-CN" altLang="en-US" dirty="0"/>
              <a:t>号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764352" y="4686149"/>
            <a:ext cx="329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早餐</a:t>
            </a:r>
            <a:r>
              <a:rPr lang="en-US" altLang="zh-CN" dirty="0"/>
              <a:t>11</a:t>
            </a:r>
            <a:r>
              <a:rPr lang="zh-CN" altLang="en-US" dirty="0"/>
              <a:t>元 吴俊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4E3EDA7-4316-5543-487C-C66B33A9D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717" y="1547112"/>
            <a:ext cx="2413850" cy="26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4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号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764352" y="4686149"/>
            <a:ext cx="329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早餐</a:t>
            </a:r>
            <a:r>
              <a:rPr lang="en-US" altLang="zh-CN" dirty="0"/>
              <a:t>24</a:t>
            </a:r>
            <a:r>
              <a:rPr lang="zh-CN" altLang="en-US" dirty="0"/>
              <a:t>元 吴俊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3F35A2D-8B9D-3996-6D02-D491341FA0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42" y="1179059"/>
            <a:ext cx="2943684" cy="326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405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17</a:t>
            </a:r>
            <a:r>
              <a:rPr lang="zh-CN" altLang="en-US" dirty="0"/>
              <a:t>号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459552" y="4819313"/>
            <a:ext cx="329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早餐</a:t>
            </a:r>
            <a:r>
              <a:rPr lang="en-US" altLang="zh-CN" dirty="0"/>
              <a:t>17</a:t>
            </a:r>
            <a:r>
              <a:rPr lang="zh-CN" altLang="en-US" dirty="0"/>
              <a:t>元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7E96781-5BE2-D297-B78C-6FEF3C0CB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383" y="2068844"/>
            <a:ext cx="2066348" cy="213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81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D3E2CF2-D183-98B8-5379-BF559CECBEE6}"/>
              </a:ext>
            </a:extLst>
          </p:cNvPr>
          <p:cNvSpPr txBox="1"/>
          <p:nvPr/>
        </p:nvSpPr>
        <p:spPr>
          <a:xfrm>
            <a:off x="1258957" y="56984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18</a:t>
            </a:r>
            <a:r>
              <a:rPr lang="zh-CN" altLang="en-US" dirty="0"/>
              <a:t>号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C9385A7-FEAE-34BD-9545-786B2F21B869}"/>
              </a:ext>
            </a:extLst>
          </p:cNvPr>
          <p:cNvSpPr txBox="1"/>
          <p:nvPr/>
        </p:nvSpPr>
        <p:spPr>
          <a:xfrm>
            <a:off x="2631829" y="4977697"/>
            <a:ext cx="4312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早餐</a:t>
            </a:r>
            <a:r>
              <a:rPr lang="en-US" altLang="zh-CN" dirty="0"/>
              <a:t>59.8</a:t>
            </a:r>
            <a:r>
              <a:rPr lang="zh-CN" altLang="en-US" dirty="0"/>
              <a:t>元 吴俊 </a:t>
            </a:r>
            <a:r>
              <a:rPr lang="en-US" altLang="zh-CN" dirty="0"/>
              <a:t>nana </a:t>
            </a:r>
            <a:r>
              <a:rPr lang="zh-CN" altLang="en-US" dirty="0"/>
              <a:t>庞凯 韩蕾 李文青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9EF3F09-30DF-D40B-5DBB-83E571CE1F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048" y="1098162"/>
            <a:ext cx="2876608" cy="3429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DE1C957-6B08-CED0-955C-C6B7543EA8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872" y="1131461"/>
            <a:ext cx="3360474" cy="347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2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82</Words>
  <Application>Microsoft Office PowerPoint</Application>
  <PresentationFormat>宽屏</PresentationFormat>
  <Paragraphs>20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等线</vt:lpstr>
      <vt:lpstr>等线 Light</vt:lpstr>
      <vt:lpstr>Arial</vt:lpstr>
      <vt:lpstr>Office 主题​​</vt:lpstr>
      <vt:lpstr>EP2022-051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EP2021-210</dc:title>
  <dc:creator>吴 俊</dc:creator>
  <cp:lastModifiedBy>吴 俊</cp:lastModifiedBy>
  <cp:revision>4</cp:revision>
  <dcterms:created xsi:type="dcterms:W3CDTF">2022-07-01T03:26:41Z</dcterms:created>
  <dcterms:modified xsi:type="dcterms:W3CDTF">2022-10-27T05:22:22Z</dcterms:modified>
</cp:coreProperties>
</file>