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0" r:id="rId6"/>
    <p:sldId id="263" r:id="rId7"/>
  </p:sldIdLst>
  <p:sldSz cx="12192000" cy="6858000"/>
  <p:notesSz cx="6858000" cy="9144000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gs" Target="tags/tag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3B5BD-1308-4922-A847-EF59F8D1417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A6C7-6A57-403C-A8C3-BE6C9333013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3B5BD-1308-4922-A847-EF59F8D1417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A6C7-6A57-403C-A8C3-BE6C9333013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3B5BD-1308-4922-A847-EF59F8D1417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A6C7-6A57-403C-A8C3-BE6C9333013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3B5BD-1308-4922-A847-EF59F8D1417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A6C7-6A57-403C-A8C3-BE6C9333013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3B5BD-1308-4922-A847-EF59F8D1417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A6C7-6A57-403C-A8C3-BE6C9333013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3B5BD-1308-4922-A847-EF59F8D1417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A6C7-6A57-403C-A8C3-BE6C9333013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3B5BD-1308-4922-A847-EF59F8D14178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A6C7-6A57-403C-A8C3-BE6C9333013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3B5BD-1308-4922-A847-EF59F8D1417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A6C7-6A57-403C-A8C3-BE6C9333013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3B5BD-1308-4922-A847-EF59F8D14178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A6C7-6A57-403C-A8C3-BE6C9333013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3B5BD-1308-4922-A847-EF59F8D1417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A6C7-6A57-403C-A8C3-BE6C9333013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3B5BD-1308-4922-A847-EF59F8D1417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3A6C7-6A57-403C-A8C3-BE6C9333013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3B5BD-1308-4922-A847-EF59F8D1417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3A6C7-6A57-403C-A8C3-BE6C9333013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10.jpeg"/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2.jpeg"/><Relationship Id="rId1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EP2022-058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1258957" y="569843"/>
            <a:ext cx="21336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11</a:t>
            </a:r>
            <a:r>
              <a:rPr lang="zh-CN" altLang="en-US" dirty="0"/>
              <a:t>月</a:t>
            </a:r>
            <a:r>
              <a:rPr lang="en-US" altLang="zh-CN" dirty="0"/>
              <a:t>15-16</a:t>
            </a:r>
            <a:endParaRPr lang="zh-CN" altLang="en-US" dirty="0"/>
          </a:p>
        </p:txBody>
      </p:sp>
      <p:sp>
        <p:nvSpPr>
          <p:cNvPr id="19" name="文本框 18"/>
          <p:cNvSpPr txBox="1"/>
          <p:nvPr/>
        </p:nvSpPr>
        <p:spPr>
          <a:xfrm>
            <a:off x="3579443" y="5048591"/>
            <a:ext cx="1050121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地铁</a:t>
            </a:r>
            <a:r>
              <a:rPr lang="en-US" altLang="zh-CN" dirty="0"/>
              <a:t>9</a:t>
            </a:r>
            <a:r>
              <a:rPr lang="zh-CN" altLang="en-US" dirty="0"/>
              <a:t>元</a:t>
            </a:r>
            <a:endParaRPr lang="zh-CN" altLang="en-US" dirty="0"/>
          </a:p>
        </p:txBody>
      </p:sp>
      <p:pic>
        <p:nvPicPr>
          <p:cNvPr id="2" name="图片 1" descr="a727133001b7caa50ff044f5eb2c98a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52195" y="1943100"/>
            <a:ext cx="1960245" cy="2644775"/>
          </a:xfrm>
          <a:prstGeom prst="rect">
            <a:avLst/>
          </a:prstGeom>
        </p:spPr>
      </p:pic>
      <p:pic>
        <p:nvPicPr>
          <p:cNvPr id="4" name="图片 3" descr="328c06657075c19638dc19dd41c9bc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2140" y="2032635"/>
            <a:ext cx="1905635" cy="2465705"/>
          </a:xfrm>
          <a:prstGeom prst="rect">
            <a:avLst/>
          </a:prstGeom>
        </p:spPr>
      </p:pic>
      <p:pic>
        <p:nvPicPr>
          <p:cNvPr id="6" name="图片 5" descr="b730711a82fc597d86171ffd925da0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5425" y="2032635"/>
            <a:ext cx="1849120" cy="238950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1258957" y="569843"/>
            <a:ext cx="21336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11</a:t>
            </a:r>
            <a:r>
              <a:rPr lang="zh-CN" altLang="en-US" dirty="0"/>
              <a:t>月</a:t>
            </a:r>
            <a:r>
              <a:rPr lang="en-US" altLang="zh-CN" dirty="0"/>
              <a:t>16</a:t>
            </a:r>
            <a:r>
              <a:rPr lang="zh-CN" altLang="en-US" dirty="0"/>
              <a:t>号</a:t>
            </a:r>
            <a:endParaRPr lang="zh-CN" altLang="en-US" dirty="0"/>
          </a:p>
        </p:txBody>
      </p:sp>
      <p:sp>
        <p:nvSpPr>
          <p:cNvPr id="19" name="文本框 18"/>
          <p:cNvSpPr txBox="1"/>
          <p:nvPr/>
        </p:nvSpPr>
        <p:spPr>
          <a:xfrm>
            <a:off x="2804108" y="5065101"/>
            <a:ext cx="16618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餐费</a:t>
            </a:r>
            <a:r>
              <a:rPr lang="en-US" altLang="zh-CN" dirty="0"/>
              <a:t>29</a:t>
            </a:r>
            <a:r>
              <a:rPr lang="zh-CN" altLang="en-US" dirty="0"/>
              <a:t>元</a:t>
            </a:r>
            <a:endParaRPr lang="zh-CN" altLang="en-US" dirty="0"/>
          </a:p>
        </p:txBody>
      </p:sp>
      <p:pic>
        <p:nvPicPr>
          <p:cNvPr id="2" name="图片 1" descr="253f7b2ad03425c1bf80d407a5aa7b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69670" y="1665605"/>
            <a:ext cx="2312035" cy="2890520"/>
          </a:xfrm>
          <a:prstGeom prst="rect">
            <a:avLst/>
          </a:prstGeom>
        </p:spPr>
      </p:pic>
      <p:pic>
        <p:nvPicPr>
          <p:cNvPr id="3" name="图片 2" descr="9899e8f8464cd9ae34f5091a9947d9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1590" y="1665605"/>
            <a:ext cx="2253615" cy="3005455"/>
          </a:xfrm>
          <a:prstGeom prst="rect">
            <a:avLst/>
          </a:prstGeom>
        </p:spPr>
      </p:pic>
      <p:pic>
        <p:nvPicPr>
          <p:cNvPr id="5" name="图片 4" descr="5e03b4ea3d42cad48d6ef4427b36f5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75650" y="1665605"/>
            <a:ext cx="1932305" cy="268224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8646108" y="4901906"/>
            <a:ext cx="16618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dirty="0"/>
              <a:t>停车费</a:t>
            </a:r>
            <a:r>
              <a:rPr lang="en-US" altLang="zh-CN" dirty="0"/>
              <a:t>12</a:t>
            </a:r>
            <a:r>
              <a:rPr lang="zh-CN" altLang="en-US" dirty="0"/>
              <a:t>元</a:t>
            </a:r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1258957" y="569843"/>
            <a:ext cx="21336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11</a:t>
            </a:r>
            <a:r>
              <a:rPr lang="zh-CN" altLang="en-US" dirty="0"/>
              <a:t>月</a:t>
            </a:r>
            <a:r>
              <a:rPr lang="en-US" altLang="zh-CN" dirty="0"/>
              <a:t>17</a:t>
            </a:r>
            <a:r>
              <a:rPr lang="zh-CN" altLang="en-US" dirty="0"/>
              <a:t>号</a:t>
            </a:r>
            <a:endParaRPr lang="zh-CN" altLang="en-US" dirty="0"/>
          </a:p>
        </p:txBody>
      </p:sp>
      <p:sp>
        <p:nvSpPr>
          <p:cNvPr id="19" name="文本框 18"/>
          <p:cNvSpPr txBox="1"/>
          <p:nvPr/>
        </p:nvSpPr>
        <p:spPr>
          <a:xfrm>
            <a:off x="2578100" y="4713605"/>
            <a:ext cx="14166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停车费</a:t>
            </a:r>
            <a:r>
              <a:rPr lang="en-US" altLang="zh-CN" dirty="0"/>
              <a:t>80</a:t>
            </a:r>
            <a:r>
              <a:rPr lang="zh-CN" altLang="en-US" dirty="0"/>
              <a:t>元</a:t>
            </a:r>
            <a:endParaRPr lang="zh-CN" altLang="en-US" dirty="0"/>
          </a:p>
        </p:txBody>
      </p:sp>
      <p:pic>
        <p:nvPicPr>
          <p:cNvPr id="2" name="图片 1" descr="0b184b4a422cc975a83616e7853089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302510" y="1661160"/>
            <a:ext cx="2081530" cy="2957195"/>
          </a:xfrm>
          <a:prstGeom prst="rect">
            <a:avLst/>
          </a:prstGeom>
        </p:spPr>
      </p:pic>
      <p:pic>
        <p:nvPicPr>
          <p:cNvPr id="3" name="图片 2" descr="e84c596ee41084792349ef0de51fb7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2525" y="1706880"/>
            <a:ext cx="1805940" cy="2371090"/>
          </a:xfrm>
          <a:prstGeom prst="rect">
            <a:avLst/>
          </a:prstGeom>
        </p:spPr>
      </p:pic>
      <p:pic>
        <p:nvPicPr>
          <p:cNvPr id="5" name="图片 4" descr="e0966ba65ab98c926a011071d2e022d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29905" y="1706880"/>
            <a:ext cx="1706880" cy="2378075"/>
          </a:xfrm>
          <a:prstGeom prst="rect">
            <a:avLst/>
          </a:prstGeom>
        </p:spPr>
      </p:pic>
      <p:pic>
        <p:nvPicPr>
          <p:cNvPr id="6" name="图片 5" descr="84db7595c8d4c593dd1a274718f87d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86950" y="1794510"/>
            <a:ext cx="1751965" cy="234950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8470265" y="4618355"/>
            <a:ext cx="14166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dirty="0"/>
              <a:t>餐费</a:t>
            </a:r>
            <a:r>
              <a:rPr lang="en-US" altLang="zh-CN" dirty="0"/>
              <a:t>79.3</a:t>
            </a:r>
            <a:r>
              <a:rPr lang="zh-CN" altLang="en-US" dirty="0"/>
              <a:t>元</a:t>
            </a:r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1258957" y="569843"/>
            <a:ext cx="21336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11</a:t>
            </a:r>
            <a:r>
              <a:rPr lang="zh-CN" altLang="en-US" dirty="0"/>
              <a:t>月</a:t>
            </a:r>
            <a:r>
              <a:rPr lang="en-US" altLang="zh-CN" dirty="0"/>
              <a:t>17</a:t>
            </a:r>
            <a:r>
              <a:rPr lang="zh-CN" altLang="en-US" dirty="0"/>
              <a:t>号</a:t>
            </a:r>
            <a:endParaRPr lang="zh-CN" altLang="en-US" dirty="0"/>
          </a:p>
        </p:txBody>
      </p:sp>
      <p:sp>
        <p:nvSpPr>
          <p:cNvPr id="19" name="文本框 18"/>
          <p:cNvSpPr txBox="1"/>
          <p:nvPr/>
        </p:nvSpPr>
        <p:spPr>
          <a:xfrm>
            <a:off x="3071495" y="4790440"/>
            <a:ext cx="13131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打印</a:t>
            </a:r>
            <a:r>
              <a:rPr lang="en-US" altLang="zh-CN" dirty="0"/>
              <a:t>48.5</a:t>
            </a:r>
            <a:r>
              <a:rPr lang="zh-CN" altLang="en-US" dirty="0"/>
              <a:t>元 </a:t>
            </a:r>
            <a:endParaRPr lang="zh-CN" altLang="en-US" dirty="0"/>
          </a:p>
        </p:txBody>
      </p:sp>
      <p:pic>
        <p:nvPicPr>
          <p:cNvPr id="2" name="图片 1" descr="d02026103f02136a43f1cfb1b44f03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51255" y="1640840"/>
            <a:ext cx="2349500" cy="2869565"/>
          </a:xfrm>
          <a:prstGeom prst="rect">
            <a:avLst/>
          </a:prstGeom>
        </p:spPr>
      </p:pic>
      <p:pic>
        <p:nvPicPr>
          <p:cNvPr id="3" name="图片 2" descr="f7b9c4f7c520b8519f188da9ef9d5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9375" y="1640840"/>
            <a:ext cx="2245995" cy="280797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PP_MARK_KEY" val="59e8c265-0238-479f-8e32-bcf91256a233"/>
  <p:tag name="COMMONDATA" val="eyJoZGlkIjoiZThmNjAzMWJlZjFkMmQwODUwMTJkYzE2ODFiYmFmYTc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WPS 演示</Application>
  <PresentationFormat>宽屏</PresentationFormat>
  <Paragraphs>22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4" baseType="lpstr">
      <vt:lpstr>Arial</vt:lpstr>
      <vt:lpstr>宋体</vt:lpstr>
      <vt:lpstr>Wingdings</vt:lpstr>
      <vt:lpstr>等线 Light</vt:lpstr>
      <vt:lpstr>微软雅黑</vt:lpstr>
      <vt:lpstr>Arial Unicode MS</vt:lpstr>
      <vt:lpstr>等线</vt:lpstr>
      <vt:lpstr>Calibri</vt:lpstr>
      <vt:lpstr>Office 主题​​</vt:lpstr>
      <vt:lpstr>EP2022-051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EP2021-210</dc:title>
  <dc:creator>吴 俊</dc:creator>
  <cp:lastModifiedBy>Alfred Wu</cp:lastModifiedBy>
  <cp:revision>5</cp:revision>
  <dcterms:created xsi:type="dcterms:W3CDTF">2022-07-01T03:26:00Z</dcterms:created>
  <dcterms:modified xsi:type="dcterms:W3CDTF">2022-11-18T03:59:01Z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F7D1B1B18A5447648C73BB2EDDCC6848</vt:lpwstr>
  </property>
  <property fmtid="{D5CDD505-2E9C-101B-9397-08002B2CF9AE}" pid="3" name="KSOProductBuildVer">
    <vt:lpwstr>2052-11.1.0.12763</vt:lpwstr>
  </property>
</Properties>
</file>