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9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6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image" Target="../media/image9.jpeg"/><Relationship Id="rId4" Type="http://schemas.openxmlformats.org/officeDocument/2006/relationships/tags" Target="../tags/tag66.xml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上海车展奥体</a:t>
            </a:r>
            <a:r>
              <a:rPr lang="zh-CN" altLang="zh-CN"/>
              <a:t>量体</a:t>
            </a:r>
            <a:endParaRPr lang="zh-CN" altLang="zh-CN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bba6e666871b5041dc27f9cc3d7e06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3155" y="1945640"/>
            <a:ext cx="1830705" cy="2251075"/>
          </a:xfrm>
          <a:prstGeom prst="rect">
            <a:avLst/>
          </a:prstGeom>
        </p:spPr>
      </p:pic>
      <p:pic>
        <p:nvPicPr>
          <p:cNvPr id="6" name="图片 5" descr="40dace3c8d916c19d91234ba10a492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1815" y="2051050"/>
            <a:ext cx="1775460" cy="2198370"/>
          </a:xfrm>
          <a:prstGeom prst="rect">
            <a:avLst/>
          </a:prstGeom>
        </p:spPr>
      </p:pic>
      <p:pic>
        <p:nvPicPr>
          <p:cNvPr id="7" name="图片 6" descr="98b2533c87f5f9b6f00316de79bdd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5230" y="2103755"/>
            <a:ext cx="1844040" cy="2145665"/>
          </a:xfrm>
          <a:prstGeom prst="rect">
            <a:avLst/>
          </a:prstGeom>
        </p:spPr>
      </p:pic>
      <p:pic>
        <p:nvPicPr>
          <p:cNvPr id="8" name="图片 7" descr="9a40b607bbf7c6cebecd3027124df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7225" y="2145665"/>
            <a:ext cx="1669415" cy="2103755"/>
          </a:xfrm>
          <a:prstGeom prst="rect">
            <a:avLst/>
          </a:prstGeom>
        </p:spPr>
      </p:pic>
      <p:pic>
        <p:nvPicPr>
          <p:cNvPr id="9" name="图片 8" descr="05cb7fc725e4fd24fae5487ab5385e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1290" y="2178050"/>
            <a:ext cx="1666240" cy="207137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394710" y="5047615"/>
            <a:ext cx="3498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交通费</a:t>
            </a:r>
            <a:r>
              <a:rPr lang="en-US" altLang="zh-CN"/>
              <a:t>21</a:t>
            </a:r>
            <a:r>
              <a:rPr lang="zh-CN" altLang="en-US"/>
              <a:t>元</a:t>
            </a:r>
            <a:endParaRPr lang="zh-CN" altLang="en-US"/>
          </a:p>
        </p:txBody>
      </p:sp>
    </p:spTree>
    <p:custDataLst>
      <p:tags r:id="rId6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f224a964025d3ff6a5a96f8493d0f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6120" y="1825625"/>
            <a:ext cx="1414780" cy="1459230"/>
          </a:xfrm>
          <a:prstGeom prst="rect">
            <a:avLst/>
          </a:prstGeom>
        </p:spPr>
      </p:pic>
      <p:pic>
        <p:nvPicPr>
          <p:cNvPr id="5" name="图片 4" descr="3c76352f103f2564581926565a2b6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180" y="1825625"/>
            <a:ext cx="1513205" cy="16929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62710" y="4134485"/>
            <a:ext cx="19392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</a:t>
            </a:r>
            <a:r>
              <a:rPr lang="zh-CN" altLang="en-US"/>
              <a:t>月</a:t>
            </a:r>
            <a:r>
              <a:rPr lang="en-US" altLang="zh-CN"/>
              <a:t>20</a:t>
            </a:r>
            <a:r>
              <a:rPr lang="zh-CN" altLang="en-US"/>
              <a:t>餐费</a:t>
            </a:r>
            <a:r>
              <a:rPr lang="en-US" altLang="zh-CN"/>
              <a:t>8.5</a:t>
            </a:r>
            <a:r>
              <a:rPr lang="zh-CN" altLang="en-US"/>
              <a:t>元</a:t>
            </a:r>
            <a:endParaRPr lang="zh-CN" altLang="en-US"/>
          </a:p>
        </p:txBody>
      </p:sp>
      <p:pic>
        <p:nvPicPr>
          <p:cNvPr id="7" name="图片 6" descr="616d1946896946e7b3f013d8e19d67b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3445" y="1700530"/>
            <a:ext cx="1507490" cy="2049145"/>
          </a:xfrm>
          <a:prstGeom prst="rect">
            <a:avLst/>
          </a:prstGeom>
        </p:spPr>
      </p:pic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4553585" y="4134485"/>
            <a:ext cx="19392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</a:t>
            </a:r>
            <a:r>
              <a:rPr lang="zh-CN" altLang="en-US"/>
              <a:t>月</a:t>
            </a:r>
            <a:r>
              <a:rPr lang="en-US" altLang="zh-CN"/>
              <a:t>21</a:t>
            </a:r>
            <a:r>
              <a:rPr lang="zh-CN" altLang="en-US"/>
              <a:t>餐费</a:t>
            </a:r>
            <a:r>
              <a:rPr lang="en-US" altLang="zh-CN"/>
              <a:t>96</a:t>
            </a:r>
            <a:r>
              <a:rPr lang="zh-CN" altLang="en-US"/>
              <a:t>元</a:t>
            </a:r>
            <a:endParaRPr lang="zh-CN" altLang="en-US"/>
          </a:p>
        </p:txBody>
      </p:sp>
      <p:pic>
        <p:nvPicPr>
          <p:cNvPr id="9" name="图片 8" descr="bac1d7bf2f8beac9600fb73e5030b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3540" y="1765935"/>
            <a:ext cx="1959610" cy="208534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8060055" y="4174490"/>
            <a:ext cx="19392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</a:t>
            </a:r>
            <a:r>
              <a:rPr lang="zh-CN" altLang="en-US"/>
              <a:t>月</a:t>
            </a:r>
            <a:r>
              <a:rPr lang="en-US" altLang="zh-CN"/>
              <a:t>22</a:t>
            </a:r>
            <a:r>
              <a:rPr lang="zh-CN" altLang="en-US"/>
              <a:t>餐费</a:t>
            </a:r>
            <a:r>
              <a:rPr lang="en-US" altLang="zh-CN"/>
              <a:t>21</a:t>
            </a:r>
            <a:r>
              <a:rPr lang="zh-CN" altLang="en-US"/>
              <a:t>元</a:t>
            </a:r>
            <a:endParaRPr lang="zh-CN" altLang="en-US"/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COMMONDATA" val="eyJoZGlkIjoiZThmNjAzMWJlZjFkMmQwODUwMTJkYzE2ODFiYmFmYT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演示</Application>
  <PresentationFormat>宽屏</PresentationFormat>
  <Paragraphs>10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Alfred Wu</cp:lastModifiedBy>
  <cp:revision>155</cp:revision>
  <dcterms:created xsi:type="dcterms:W3CDTF">2019-06-19T02:08:00Z</dcterms:created>
  <dcterms:modified xsi:type="dcterms:W3CDTF">2023-02-24T06:06:18Z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CF849E9AF4C34547BACBF6719AD13D4C</vt:lpwstr>
  </property>
</Properties>
</file>