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58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69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64.xml"/><Relationship Id="rId1" Type="http://schemas.openxmlformats.org/officeDocument/2006/relationships/tags" Target="../tags/tag63.xml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65.xml"/><Relationship Id="rId4" Type="http://schemas.openxmlformats.org/officeDocument/2006/relationships/image" Target="../media/image4.jpeg"/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tags" Target="../tags/tag66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tags" Target="../tags/tag68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3" Type="http://schemas.openxmlformats.org/officeDocument/2006/relationships/tags" Target="../tags/tag67.xml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p>
            <a:r>
              <a:rPr lang="en-US" altLang="zh-CN"/>
              <a:t>015</a:t>
            </a:r>
            <a:r>
              <a:rPr lang="zh-CN" altLang="en-US"/>
              <a:t>斯柯达青海</a:t>
            </a:r>
            <a:r>
              <a:rPr lang="zh-CN" altLang="en-US"/>
              <a:t>探路</a:t>
            </a:r>
            <a:endParaRPr lang="zh-CN" altLang="en-US"/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9b7d6fb815bfed2e3ddc5a6ed536bea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2510" y="1177925"/>
            <a:ext cx="2315845" cy="2719070"/>
          </a:xfrm>
          <a:prstGeom prst="rect">
            <a:avLst/>
          </a:prstGeom>
        </p:spPr>
      </p:pic>
      <p:pic>
        <p:nvPicPr>
          <p:cNvPr id="5" name="图片 4" descr="b6259ae188645261fc69236a492014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9215" y="1325880"/>
            <a:ext cx="1622425" cy="2571115"/>
          </a:xfrm>
          <a:prstGeom prst="rect">
            <a:avLst/>
          </a:prstGeom>
        </p:spPr>
      </p:pic>
      <p:pic>
        <p:nvPicPr>
          <p:cNvPr id="6" name="图片 5" descr="4bbb110efbd892464f09e8a4631bd5b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5370" y="1177925"/>
            <a:ext cx="2068195" cy="2810510"/>
          </a:xfrm>
          <a:prstGeom prst="rect">
            <a:avLst/>
          </a:prstGeom>
        </p:spPr>
      </p:pic>
      <p:pic>
        <p:nvPicPr>
          <p:cNvPr id="7" name="图片 6" descr="c2f3e1c037393d9115da1f72a19e1ea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77605" y="1271270"/>
            <a:ext cx="2535555" cy="275399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5522595" y="5047615"/>
            <a:ext cx="11468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5</a:t>
            </a:r>
            <a:r>
              <a:rPr lang="zh-CN" altLang="en-US"/>
              <a:t>月</a:t>
            </a:r>
            <a:r>
              <a:rPr lang="en-US" altLang="zh-CN"/>
              <a:t>10</a:t>
            </a:r>
            <a:r>
              <a:rPr lang="zh-CN" altLang="en-US"/>
              <a:t>日</a:t>
            </a:r>
            <a:endParaRPr lang="zh-CN" altLang="en-US"/>
          </a:p>
        </p:txBody>
      </p:sp>
    </p:spTree>
    <p:custDataLst>
      <p:tags r:id="rId5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" name="文本框 7"/>
          <p:cNvSpPr txBox="1"/>
          <p:nvPr/>
        </p:nvSpPr>
        <p:spPr>
          <a:xfrm>
            <a:off x="5522595" y="5047615"/>
            <a:ext cx="11468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5</a:t>
            </a:r>
            <a:r>
              <a:rPr lang="zh-CN" altLang="en-US"/>
              <a:t>月</a:t>
            </a:r>
            <a:r>
              <a:rPr lang="en-US" altLang="zh-CN"/>
              <a:t>11</a:t>
            </a:r>
            <a:r>
              <a:rPr lang="zh-CN" altLang="en-US"/>
              <a:t>日</a:t>
            </a:r>
            <a:endParaRPr lang="zh-CN" altLang="en-US"/>
          </a:p>
        </p:txBody>
      </p:sp>
      <p:pic>
        <p:nvPicPr>
          <p:cNvPr id="2" name="图片 1" descr="728713f68e48f14a5d2e0249267f1d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25170" y="2308225"/>
            <a:ext cx="1574165" cy="1928495"/>
          </a:xfrm>
          <a:prstGeom prst="rect">
            <a:avLst/>
          </a:prstGeom>
        </p:spPr>
      </p:pic>
      <p:pic>
        <p:nvPicPr>
          <p:cNvPr id="3" name="图片 2" descr="1d9719804647f9b29fe2c4f58d8a8d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6175" y="2271395"/>
            <a:ext cx="1641475" cy="1965325"/>
          </a:xfrm>
          <a:prstGeom prst="rect">
            <a:avLst/>
          </a:prstGeom>
        </p:spPr>
      </p:pic>
      <p:pic>
        <p:nvPicPr>
          <p:cNvPr id="9" name="图片 8" descr="bd71341dbcc2fab2ff1db656f90ee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0515" y="2230120"/>
            <a:ext cx="1765300" cy="2006600"/>
          </a:xfrm>
          <a:prstGeom prst="rect">
            <a:avLst/>
          </a:prstGeom>
        </p:spPr>
      </p:pic>
      <p:pic>
        <p:nvPicPr>
          <p:cNvPr id="10" name="图片 9" descr="e595240a540f197af742c012f38a0ed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7125" y="2308225"/>
            <a:ext cx="1704340" cy="1929130"/>
          </a:xfrm>
          <a:prstGeom prst="rect">
            <a:avLst/>
          </a:prstGeom>
        </p:spPr>
      </p:pic>
      <p:pic>
        <p:nvPicPr>
          <p:cNvPr id="11" name="图片 10" descr="3c94b8d44f21e9821bd51d09255129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76565" y="2271395"/>
            <a:ext cx="1557655" cy="2078990"/>
          </a:xfrm>
          <a:prstGeom prst="rect">
            <a:avLst/>
          </a:prstGeom>
        </p:spPr>
      </p:pic>
      <p:pic>
        <p:nvPicPr>
          <p:cNvPr id="12" name="图片 11" descr="e1e5b609fce2783862b7d9760ae53d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15525" y="2499360"/>
            <a:ext cx="1457960" cy="1811020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" name="文本框 7"/>
          <p:cNvSpPr txBox="1"/>
          <p:nvPr/>
        </p:nvSpPr>
        <p:spPr>
          <a:xfrm>
            <a:off x="680085" y="4465955"/>
            <a:ext cx="11468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5</a:t>
            </a:r>
            <a:r>
              <a:rPr lang="zh-CN" altLang="en-US"/>
              <a:t>月</a:t>
            </a:r>
            <a:r>
              <a:rPr lang="en-US" altLang="zh-CN"/>
              <a:t>12</a:t>
            </a:r>
            <a:r>
              <a:rPr lang="zh-CN" altLang="en-US"/>
              <a:t>日</a:t>
            </a:r>
            <a:endParaRPr lang="zh-CN" altLang="en-US"/>
          </a:p>
        </p:txBody>
      </p:sp>
      <p:pic>
        <p:nvPicPr>
          <p:cNvPr id="4" name="图片 3" descr="509fb418cba72c727c565d527b6d6c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1805" y="1661160"/>
            <a:ext cx="1563370" cy="1820545"/>
          </a:xfrm>
          <a:prstGeom prst="rect">
            <a:avLst/>
          </a:prstGeom>
        </p:spPr>
      </p:pic>
      <p:pic>
        <p:nvPicPr>
          <p:cNvPr id="5" name="图片 4" descr="5ec276d8cebcc661701940c136453c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0995" y="1764665"/>
            <a:ext cx="1450340" cy="1717040"/>
          </a:xfrm>
          <a:prstGeom prst="rect">
            <a:avLst/>
          </a:prstGeom>
        </p:spPr>
      </p:pic>
      <p:sp>
        <p:nvSpPr>
          <p:cNvPr id="6" name="文本框 5"/>
          <p:cNvSpPr txBox="1"/>
          <p:nvPr>
            <p:custDataLst>
              <p:tags r:id="rId3"/>
            </p:custDataLst>
          </p:nvPr>
        </p:nvSpPr>
        <p:spPr>
          <a:xfrm>
            <a:off x="5747385" y="4465955"/>
            <a:ext cx="11468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5</a:t>
            </a:r>
            <a:r>
              <a:rPr lang="zh-CN" altLang="en-US"/>
              <a:t>月</a:t>
            </a:r>
            <a:r>
              <a:rPr lang="en-US" altLang="zh-CN"/>
              <a:t>13</a:t>
            </a:r>
            <a:r>
              <a:rPr lang="zh-CN" altLang="en-US"/>
              <a:t>日</a:t>
            </a:r>
            <a:endParaRPr lang="zh-CN" altLang="en-US"/>
          </a:p>
        </p:txBody>
      </p:sp>
      <p:pic>
        <p:nvPicPr>
          <p:cNvPr id="7" name="图片 6" descr="180a8015659a086b782c87ef98d8cb9"/>
          <p:cNvPicPr>
            <a:picLocks noChangeAspect="1"/>
          </p:cNvPicPr>
          <p:nvPr/>
        </p:nvPicPr>
        <p:blipFill>
          <a:blip r:embed="rId4"/>
          <a:srcRect b="38213"/>
          <a:stretch>
            <a:fillRect/>
          </a:stretch>
        </p:blipFill>
        <p:spPr>
          <a:xfrm>
            <a:off x="4445000" y="1764665"/>
            <a:ext cx="1362075" cy="1821815"/>
          </a:xfrm>
          <a:prstGeom prst="rect">
            <a:avLst/>
          </a:prstGeom>
        </p:spPr>
      </p:pic>
      <p:pic>
        <p:nvPicPr>
          <p:cNvPr id="13" name="图片 12" descr="4c5818b5de382403c22c96331eedd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0740" y="1569085"/>
            <a:ext cx="1503045" cy="2428240"/>
          </a:xfrm>
          <a:prstGeom prst="rect">
            <a:avLst/>
          </a:prstGeom>
        </p:spPr>
      </p:pic>
      <p:pic>
        <p:nvPicPr>
          <p:cNvPr id="14" name="图片 13" descr="fc49256d78dcd959d0395f9cd79c1eb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78090" y="1723390"/>
            <a:ext cx="1564640" cy="2195830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081_1*a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9.xml><?xml version="1.0" encoding="utf-8"?>
<p:tagLst xmlns:p="http://schemas.openxmlformats.org/presentationml/2006/main">
  <p:tag name="COMMONDATA" val="eyJoZGlkIjoiZThmNjAzMWJlZjFkMmQwODUwMTJkYzE2ODFiYmFmYTcifQ==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</Words>
  <Application>WPS 演示</Application>
  <PresentationFormat>宽屏</PresentationFormat>
  <Paragraphs>10</Paragraphs>
  <Slides>4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</vt:i4>
      </vt:variant>
    </vt:vector>
  </HeadingPairs>
  <TitlesOfParts>
    <vt:vector size="12" baseType="lpstr">
      <vt:lpstr>Arial</vt:lpstr>
      <vt:lpstr>宋体</vt:lpstr>
      <vt:lpstr>Wingdings</vt:lpstr>
      <vt:lpstr>Wingdings</vt:lpstr>
      <vt:lpstr>微软雅黑</vt:lpstr>
      <vt:lpstr>Arial Unicode MS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Alfred Wu</cp:lastModifiedBy>
  <cp:revision>155</cp:revision>
  <dcterms:created xsi:type="dcterms:W3CDTF">2019-06-19T02:08:00Z</dcterms:created>
  <dcterms:modified xsi:type="dcterms:W3CDTF">2023-05-15T01:32:54Z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2052-11.1.0.14036</vt:lpwstr>
  </property>
  <property fmtid="{D5CDD505-2E9C-101B-9397-08002B2CF9AE}" pid="3" name="ICV">
    <vt:lpwstr>D043C9E28BF0469789185721E85E3A80_11</vt:lpwstr>
  </property>
</Properties>
</file>