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7BA133-6342-96E3-1CC2-2E11A9315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168DFBD-D6E5-9F48-8B83-090934FA3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ECB425-39C2-ACF4-0746-31E3409BF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C7B3FD2-88EE-6FF8-A9BA-C3A0BC307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A85F72-EF24-8401-1E99-AA50A20FD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237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AE7BFA-ADE8-63B1-648D-A579FE085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52E860-5AC1-C42F-160A-9D9655594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D5D30E-9AEB-E7B5-9B91-6D8C95E2A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3FF512B-4FDB-2FE1-EC09-492EB8DB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5A6738-8CA2-2D6E-4EF7-B3B4289B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3678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9078EF7-D351-E7BE-F715-8E4E03E18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9349BA-291D-071E-9FC6-84ACF49C6E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B60367-C3FB-E224-4703-D1CE8D7A2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2F478-9C83-7E51-F9D2-736E1D6BE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6973A7-8D68-B74A-7586-98970E469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529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C9D871-D4D0-7F1C-6748-59B51473C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B2F0DC-9826-E09F-A4E4-079A131EF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D880E6-C7E7-E1CD-D836-A1F520D2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C3410A-2CBF-547C-EBBA-979B179A6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A2BC6F-ED52-7491-5218-78E61331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463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404ACD-56C3-9FF7-D2DA-C76C4B0EA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D446580-4D90-BB5E-AC63-995B962A4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ABBC49-E30A-0455-2E74-AA50F007A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FCF840-3772-9E99-8609-104DF2637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8B7801-D7EF-390B-B45E-FD2918D19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074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19FAE1-CA9E-26F8-D6C9-8D25C8D5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162B14-1780-6D37-BADA-AAEF5F454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F90B04E-E257-CD87-53D2-46EE6DC704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8BE4ED6-8613-142F-619F-AC6A23FF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36C80B5-1E59-3DD8-A191-4EAA22EC0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B671518-1037-21C6-084B-5E9D2409A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202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08DD54-AE9B-5942-4273-82B7B6099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9C45FC7-3CAA-23BD-A179-3C78DCAE5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CD4D5A9-4EF6-5085-A98E-647E5F6F4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5E2037-A0F7-5896-9896-DA89CFF8B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3984E9B-915C-5493-5CA6-F5BACB38A6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101A3B1-7D6E-5748-8DD6-2DAC6F037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C24C5A-3CA6-E436-F63C-09DCA1A1E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DD1B21F-1B51-E2D9-48A3-D2D87277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251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F20DA6-618E-E486-C087-63428E8AD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E35ADCC-B188-2095-3EB1-F442168A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2A5CD4A-50CB-01B2-3670-1883B576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AF72F29-F74B-94DB-B187-4DEDD4C3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864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4A988DF-D1ED-3A6B-ABC7-95730C291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84F65F1-E508-D1B6-DD15-A0C84CF68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1B26268-FCAA-13AA-61DA-6AC17E025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63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01B428-7CC0-DFB5-6D53-071C40EA5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0621A0-F815-9B2E-0722-473EFF543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12F7AA0-1720-2823-8365-E300E0EE11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3F26D5-1476-6721-BF7B-51C198AB7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441F93B-2D12-403D-456C-E74DFE16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9D5389A-AFCC-667D-8714-0186D336E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26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0A2851-4A9D-FD80-5837-84CA6231C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0FCD615-E431-001F-CEBD-AB72D7019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4BE41F4-A30D-DF8A-E27E-1C975BC60A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60FF455-498B-DAC0-5260-B9F33B01F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4897D6D-6109-D975-4A7D-83116E868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9E196C6-D1A6-58EE-1089-F70585F05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500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E5B5AB2C-FE3A-A4D1-4E3B-20FDF5A8D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1C6E39-5EEB-3C07-C7FC-9B55E26B8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62971C-EF7A-4860-E735-FEB3053F6D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B176E-F8A0-4A60-8858-FC4701038A23}" type="datetimeFigureOut">
              <a:rPr lang="zh-CN" altLang="en-US" smtClean="0"/>
              <a:t>2023/9/1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3F7DF6-35EE-7E66-9970-C9C275776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B9B342-DE51-5B82-C009-7ADCCF91EF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0F6D-26B1-4C31-A80E-5824A5296A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67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8F8F5B8-9589-5DE4-8724-84D7B4B648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724" y="283578"/>
            <a:ext cx="2261930" cy="471444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图片 6" descr="文本, 信件&#10;&#10;描述已自动生成">
            <a:extLst>
              <a:ext uri="{FF2B5EF4-FFF2-40B4-BE49-F238E27FC236}">
                <a16:creationId xmlns:a16="http://schemas.microsoft.com/office/drawing/2014/main" id="{303168CE-7FBE-CFF4-ADC3-4C2ECBC9E4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002" y="283578"/>
            <a:ext cx="2235120" cy="471444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副标题 2">
            <a:extLst>
              <a:ext uri="{FF2B5EF4-FFF2-40B4-BE49-F238E27FC236}">
                <a16:creationId xmlns:a16="http://schemas.microsoft.com/office/drawing/2014/main" id="{1C5ED9CD-7E24-543C-E131-2E45A37E7006}"/>
              </a:ext>
            </a:extLst>
          </p:cNvPr>
          <p:cNvSpPr txBox="1">
            <a:spLocks/>
          </p:cNvSpPr>
          <p:nvPr/>
        </p:nvSpPr>
        <p:spPr>
          <a:xfrm>
            <a:off x="1794749" y="5084118"/>
            <a:ext cx="2304466" cy="552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400" dirty="0"/>
              <a:t>焦老师加油费报销</a:t>
            </a:r>
          </a:p>
        </p:txBody>
      </p:sp>
      <p:sp>
        <p:nvSpPr>
          <p:cNvPr id="9" name="副标题 2">
            <a:extLst>
              <a:ext uri="{FF2B5EF4-FFF2-40B4-BE49-F238E27FC236}">
                <a16:creationId xmlns:a16="http://schemas.microsoft.com/office/drawing/2014/main" id="{69AC347F-CF07-739F-E678-E90F0868D1E8}"/>
              </a:ext>
            </a:extLst>
          </p:cNvPr>
          <p:cNvSpPr txBox="1">
            <a:spLocks/>
          </p:cNvSpPr>
          <p:nvPr/>
        </p:nvSpPr>
        <p:spPr>
          <a:xfrm>
            <a:off x="4631370" y="5061104"/>
            <a:ext cx="2304466" cy="552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400" dirty="0"/>
              <a:t>焦老师餐费报销</a:t>
            </a:r>
          </a:p>
        </p:txBody>
      </p:sp>
    </p:spTree>
    <p:extLst>
      <p:ext uri="{BB962C8B-B14F-4D97-AF65-F5344CB8AC3E}">
        <p14:creationId xmlns:p14="http://schemas.microsoft.com/office/powerpoint/2010/main" val="280823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jessica wang</dc:creator>
  <cp:lastModifiedBy>jessica wang</cp:lastModifiedBy>
  <cp:revision>1</cp:revision>
  <dcterms:created xsi:type="dcterms:W3CDTF">2023-09-01T12:35:24Z</dcterms:created>
  <dcterms:modified xsi:type="dcterms:W3CDTF">2023-09-01T12:37:39Z</dcterms:modified>
</cp:coreProperties>
</file>